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 snapToGrid="0" snapToObjects="1">
      <p:cViewPr varScale="1">
        <p:scale>
          <a:sx n="92" d="100"/>
          <a:sy n="92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172440"/>
            <a:ext cx="9071280" cy="15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Greece’s Solidarity Movements in the Wake of the Crisis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40080" y="265176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Juan Miranda Ruiz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Puerto Rico, Rio Piedras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74320" y="14810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 Education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91440" y="2899080"/>
            <a:ext cx="3017160" cy="23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Sunday School for Immigrants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 Media and Communications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9. Collective Kitchens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435920" y="3108960"/>
            <a:ext cx="406764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Other Person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10. Health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04000" y="1769040"/>
            <a:ext cx="4426560" cy="20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5152680" y="1769040"/>
            <a:ext cx="4426560" cy="20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5152680" y="4059360"/>
            <a:ext cx="4426560" cy="20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5"/>
          <p:cNvSpPr/>
          <p:nvPr/>
        </p:nvSpPr>
        <p:spPr>
          <a:xfrm>
            <a:off x="504000" y="4059360"/>
            <a:ext cx="4426560" cy="20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8120" y="20116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 You!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Greek Crisis; a Quick Summary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82880" y="1563480"/>
            <a:ext cx="9783720" cy="51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Market Ideology; Political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Independence and Economical Dependence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Greece’s Economic History: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Debts and Defaults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3. Diaspora and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Media: A Tragedy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840480" y="2560320"/>
            <a:ext cx="2377080" cy="21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0" u="sng" strike="noStrike" spc="-1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Solidarity Movements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82880" y="1645920"/>
            <a:ext cx="9417960" cy="57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6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</a:t>
            </a:r>
            <a:r>
              <a:rPr lang="en-US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Born in the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crisis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en-US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Non profit                               Volunteer work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Mostly, not legally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registered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Categories by service provided: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Art and Culture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91440" y="3840480"/>
            <a:ext cx="5668920" cy="182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 Front self Theater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328680"/>
            <a:ext cx="3336120" cy="374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Alternative Economies and Local Exchange Trading Systems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035040" y="-241200"/>
            <a:ext cx="3767760" cy="688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5400" b="1" strike="noStrike" spc="-1">
                <a:solidFill>
                  <a:srgbClr val="00CC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Potato Movement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5400" b="1" strike="noStrike" spc="-1">
                <a:solidFill>
                  <a:srgbClr val="00CC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Let’s spend together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13896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Enviroment, Nature and Ecology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011680" y="4663440"/>
            <a:ext cx="7497720" cy="25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Building with Earth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91440"/>
            <a:ext cx="907128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Human rights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29560" y="4878000"/>
            <a:ext cx="9071280" cy="26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 of Lawyers for the Rights of Migrants and refugees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Information Technology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Hackerspace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Neighborhood assemblies and Democracy Projects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912840" y="3840480"/>
            <a:ext cx="422496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32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Vouliwatch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165</Words>
  <Application>Microsoft Macintosh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DejaVu Sans</vt:lpstr>
      <vt:lpstr>Microsoft YaHei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bruno</cp:lastModifiedBy>
  <cp:revision>25</cp:revision>
  <dcterms:created xsi:type="dcterms:W3CDTF">2017-02-21T09:56:03Z</dcterms:created>
  <dcterms:modified xsi:type="dcterms:W3CDTF">2017-06-07T23:13:27Z</dcterms:modified>
  <dc:language>en-US</dc:language>
</cp:coreProperties>
</file>