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9144000"/>
  <p:notesSz cx="6858000" cy="9144000"/>
  <p:embeddedFontLst>
    <p:embeddedFont>
      <p:font typeface="Pacifico"/>
      <p:regular r:id="rId34"/>
    </p:embeddedFont>
    <p:embeddedFont>
      <p:font typeface="Lustria"/>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735AF68-24CC-4779-B907-702CDE91608F}">
  <a:tblStyle styleId="{2735AF68-24CC-4779-B907-702CDE91608F}" styleName="Table_0">
    <a:wholeTbl>
      <a:tcTxStyle b="off" i="off">
        <a:font>
          <a:latin typeface="Calisto MT"/>
          <a:ea typeface="Calisto MT"/>
          <a:cs typeface="Calisto MT"/>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F4ECE7"/>
          </a:solidFill>
        </a:fill>
      </a:tcStyle>
    </a:wholeTbl>
    <a:band1H>
      <a:tcTxStyle/>
      <a:tcStyle>
        <a:fill>
          <a:solidFill>
            <a:srgbClr val="E8D6CB"/>
          </a:solidFill>
        </a:fill>
      </a:tcStyle>
    </a:band1H>
    <a:band2H>
      <a:tcTxStyle/>
    </a:band2H>
    <a:band1V>
      <a:tcTxStyle/>
      <a:tcStyle>
        <a:fill>
          <a:solidFill>
            <a:srgbClr val="E8D6CB"/>
          </a:solidFill>
        </a:fill>
      </a:tcStyle>
    </a:band1V>
    <a:band2V>
      <a:tcTxStyle/>
    </a:band2V>
    <a:lastCol>
      <a:tcTxStyle b="on" i="off"/>
    </a:lastCol>
    <a:firstCol>
      <a:tcTxStyle b="on" i="off"/>
    </a:firstCol>
    <a:lastRow>
      <a:tcTxStyle b="on" i="off"/>
      <a:tcStyle>
        <a:tcBdr>
          <a:top>
            <a:ln cap="flat" cmpd="sng" w="25400">
              <a:solidFill>
                <a:schemeClr val="accent6"/>
              </a:solidFill>
              <a:prstDash val="solid"/>
              <a:round/>
              <a:headEnd len="sm" w="sm" type="none"/>
              <a:tailEnd len="sm" w="sm" type="none"/>
            </a:ln>
          </a:top>
        </a:tcBdr>
        <a:fill>
          <a:solidFill>
            <a:srgbClr val="F4ECE7"/>
          </a:solidFill>
        </a:fill>
      </a:tcStyle>
    </a:lastRow>
    <a:seCell>
      <a:tcTxStyle/>
    </a:seCell>
    <a:swCell>
      <a:tcTxStyle/>
    </a:swCell>
    <a:firstRow>
      <a:tcTxStyle b="on" i="off"/>
      <a:tcStyle>
        <a:fill>
          <a:solidFill>
            <a:srgbClr val="F4ECE7"/>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Lustria-regular.fntdata"/><Relationship Id="rId12" Type="http://schemas.openxmlformats.org/officeDocument/2006/relationships/slide" Target="slides/slide6.xml"/><Relationship Id="rId34" Type="http://schemas.openxmlformats.org/officeDocument/2006/relationships/font" Target="fonts/Pacifico-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571500" y="274638"/>
            <a:ext cx="80010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2"/>
          <p:cNvSpPr txBox="1"/>
          <p:nvPr>
            <p:ph idx="1" type="body"/>
          </p:nvPr>
        </p:nvSpPr>
        <p:spPr>
          <a:xfrm>
            <a:off x="571500" y="1905000"/>
            <a:ext cx="8001000" cy="4114800"/>
          </a:xfrm>
          <a:prstGeom prst="rect">
            <a:avLst/>
          </a:prstGeom>
          <a:noFill/>
          <a:ln>
            <a:noFill/>
          </a:ln>
        </p:spPr>
        <p:txBody>
          <a:bodyPr anchorCtr="0" anchor="t" bIns="91425" lIns="91425" spcFirstLastPara="1" rIns="91425" wrap="square" tIns="91425"/>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9" name="Google Shape;19;p2"/>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20" name="Google Shape;20;p2"/>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21" name="Google Shape;21;p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2"/>
                </a:solidFill>
                <a:latin typeface="Lustria"/>
                <a:ea typeface="Lustria"/>
                <a:cs typeface="Lustria"/>
                <a:sym typeface="Lustria"/>
              </a:defRPr>
            </a:lvl1pPr>
            <a:lvl2pPr indent="0" lvl="1" marL="0" marR="0" rtl="0" algn="ctr">
              <a:spcBef>
                <a:spcPts val="0"/>
              </a:spcBef>
              <a:buNone/>
              <a:defRPr b="0" i="0" sz="1200" u="none" cap="none" strike="noStrike">
                <a:solidFill>
                  <a:schemeClr val="lt2"/>
                </a:solidFill>
                <a:latin typeface="Lustria"/>
                <a:ea typeface="Lustria"/>
                <a:cs typeface="Lustria"/>
                <a:sym typeface="Lustria"/>
              </a:defRPr>
            </a:lvl2pPr>
            <a:lvl3pPr indent="0" lvl="2" marL="0" marR="0" rtl="0" algn="ctr">
              <a:spcBef>
                <a:spcPts val="0"/>
              </a:spcBef>
              <a:buNone/>
              <a:defRPr b="0" i="0" sz="1200" u="none" cap="none" strike="noStrike">
                <a:solidFill>
                  <a:schemeClr val="lt2"/>
                </a:solidFill>
                <a:latin typeface="Lustria"/>
                <a:ea typeface="Lustria"/>
                <a:cs typeface="Lustria"/>
                <a:sym typeface="Lustria"/>
              </a:defRPr>
            </a:lvl3pPr>
            <a:lvl4pPr indent="0" lvl="3" marL="0" marR="0" rtl="0" algn="ctr">
              <a:spcBef>
                <a:spcPts val="0"/>
              </a:spcBef>
              <a:buNone/>
              <a:defRPr b="0" i="0" sz="1200" u="none" cap="none" strike="noStrike">
                <a:solidFill>
                  <a:schemeClr val="lt2"/>
                </a:solidFill>
                <a:latin typeface="Lustria"/>
                <a:ea typeface="Lustria"/>
                <a:cs typeface="Lustria"/>
                <a:sym typeface="Lustria"/>
              </a:defRPr>
            </a:lvl4pPr>
            <a:lvl5pPr indent="0" lvl="4" marL="0" marR="0" rtl="0" algn="ctr">
              <a:spcBef>
                <a:spcPts val="0"/>
              </a:spcBef>
              <a:buNone/>
              <a:defRPr b="0" i="0" sz="1200" u="none" cap="none" strike="noStrike">
                <a:solidFill>
                  <a:schemeClr val="lt2"/>
                </a:solidFill>
                <a:latin typeface="Lustria"/>
                <a:ea typeface="Lustria"/>
                <a:cs typeface="Lustria"/>
                <a:sym typeface="Lustria"/>
              </a:defRPr>
            </a:lvl5pPr>
            <a:lvl6pPr indent="0" lvl="5" marL="0" marR="0" rtl="0" algn="ctr">
              <a:spcBef>
                <a:spcPts val="0"/>
              </a:spcBef>
              <a:buNone/>
              <a:defRPr b="0" i="0" sz="1200" u="none" cap="none" strike="noStrike">
                <a:solidFill>
                  <a:schemeClr val="lt2"/>
                </a:solidFill>
                <a:latin typeface="Lustria"/>
                <a:ea typeface="Lustria"/>
                <a:cs typeface="Lustria"/>
                <a:sym typeface="Lustria"/>
              </a:defRPr>
            </a:lvl6pPr>
            <a:lvl7pPr indent="0" lvl="6" marL="0" marR="0" rtl="0" algn="ctr">
              <a:spcBef>
                <a:spcPts val="0"/>
              </a:spcBef>
              <a:buNone/>
              <a:defRPr b="0" i="0" sz="1200" u="none" cap="none" strike="noStrike">
                <a:solidFill>
                  <a:schemeClr val="lt2"/>
                </a:solidFill>
                <a:latin typeface="Lustria"/>
                <a:ea typeface="Lustria"/>
                <a:cs typeface="Lustria"/>
                <a:sym typeface="Lustria"/>
              </a:defRPr>
            </a:lvl7pPr>
            <a:lvl8pPr indent="0" lvl="7" marL="0" marR="0" rtl="0" algn="ctr">
              <a:spcBef>
                <a:spcPts val="0"/>
              </a:spcBef>
              <a:buNone/>
              <a:defRPr b="0" i="0" sz="1200" u="none" cap="none" strike="noStrike">
                <a:solidFill>
                  <a:schemeClr val="lt2"/>
                </a:solidFill>
                <a:latin typeface="Lustria"/>
                <a:ea typeface="Lustria"/>
                <a:cs typeface="Lustria"/>
                <a:sym typeface="Lustria"/>
              </a:defRPr>
            </a:lvl8pPr>
            <a:lvl9pPr indent="0" lvl="8" marL="0" marR="0" rtl="0" algn="ctr">
              <a:spcBef>
                <a:spcPts val="0"/>
              </a:spcBef>
              <a:buNone/>
              <a:defRPr b="0" i="0" sz="1200" u="none" cap="none" strike="noStrike">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22" name="Google Shape;22;p2"/>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7" name="Shape 87"/>
        <p:cNvGrpSpPr/>
        <p:nvPr/>
      </p:nvGrpSpPr>
      <p:grpSpPr>
        <a:xfrm>
          <a:off x="0" y="0"/>
          <a:ext cx="0" cy="0"/>
          <a:chOff x="0" y="0"/>
          <a:chExt cx="0" cy="0"/>
        </a:xfrm>
      </p:grpSpPr>
      <p:sp>
        <p:nvSpPr>
          <p:cNvPr id="88" name="Google Shape;88;p11"/>
          <p:cNvSpPr txBox="1"/>
          <p:nvPr>
            <p:ph type="title"/>
          </p:nvPr>
        </p:nvSpPr>
        <p:spPr>
          <a:xfrm>
            <a:off x="594360" y="434609"/>
            <a:ext cx="3749040" cy="1709928"/>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Clr>
                <a:schemeClr val="dk1"/>
              </a:buClr>
              <a:buSzPts val="3600"/>
              <a:buFont typeface="Lustria"/>
              <a:buNone/>
              <a:defRPr b="0" i="0" sz="36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Google Shape;89;p11"/>
          <p:cNvSpPr txBox="1"/>
          <p:nvPr>
            <p:ph idx="1" type="body"/>
          </p:nvPr>
        </p:nvSpPr>
        <p:spPr>
          <a:xfrm>
            <a:off x="594360" y="2551176"/>
            <a:ext cx="3749040" cy="3145536"/>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Clr>
                <a:schemeClr val="dk1"/>
              </a:buClr>
              <a:buSzPts val="1800"/>
              <a:buFont typeface="Noto Sans Symbols"/>
              <a:buNone/>
              <a:defRPr b="0" i="0" sz="1800" u="none" cap="none" strike="noStrike">
                <a:solidFill>
                  <a:schemeClr val="dk1"/>
                </a:solidFill>
                <a:latin typeface="Lustria"/>
                <a:ea typeface="Lustria"/>
                <a:cs typeface="Lustria"/>
                <a:sym typeface="Lustria"/>
              </a:defRPr>
            </a:lvl1pPr>
            <a:lvl2pPr indent="-228600" lvl="1" marL="914400" marR="0" rtl="0" algn="l">
              <a:spcBef>
                <a:spcPts val="1000"/>
              </a:spcBef>
              <a:spcAft>
                <a:spcPts val="0"/>
              </a:spcAft>
              <a:buClr>
                <a:schemeClr val="lt2"/>
              </a:buClr>
              <a:buSzPts val="1200"/>
              <a:buFont typeface="Noto Sans Symbols"/>
              <a:buNone/>
              <a:defRPr b="0" i="0" sz="1200" u="none" cap="none" strike="noStrike">
                <a:solidFill>
                  <a:schemeClr val="dk1"/>
                </a:solidFill>
                <a:latin typeface="Lustria"/>
                <a:ea typeface="Lustria"/>
                <a:cs typeface="Lustria"/>
                <a:sym typeface="Lustria"/>
              </a:defRPr>
            </a:lvl2pPr>
            <a:lvl3pPr indent="-228600" lvl="2" marL="1371600" marR="0" rtl="0" algn="l">
              <a:spcBef>
                <a:spcPts val="1000"/>
              </a:spcBef>
              <a:spcAft>
                <a:spcPts val="0"/>
              </a:spcAft>
              <a:buClr>
                <a:schemeClr val="dk1"/>
              </a:buClr>
              <a:buSzPts val="1000"/>
              <a:buFont typeface="Noto Sans Symbols"/>
              <a:buNone/>
              <a:defRPr b="0" i="0" sz="1000" u="none" cap="none" strike="noStrike">
                <a:solidFill>
                  <a:schemeClr val="dk1"/>
                </a:solidFill>
                <a:latin typeface="Lustria"/>
                <a:ea typeface="Lustria"/>
                <a:cs typeface="Lustria"/>
                <a:sym typeface="Lustria"/>
              </a:defRPr>
            </a:lvl3pPr>
            <a:lvl4pPr indent="-228600" lvl="3" marL="1828800" marR="0" rtl="0" algn="l">
              <a:spcBef>
                <a:spcPts val="10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4pPr>
            <a:lvl5pPr indent="-228600" lvl="4" marL="2286000" marR="0" rtl="0" algn="l">
              <a:spcBef>
                <a:spcPts val="1000"/>
              </a:spcBef>
              <a:spcAft>
                <a:spcPts val="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5pPr>
            <a:lvl6pPr indent="-228600" lvl="5" marL="2743200" marR="0" rtl="0" algn="l">
              <a:spcBef>
                <a:spcPts val="10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6pPr>
            <a:lvl7pPr indent="-228600" lvl="6" marL="3200400" marR="0" rtl="0" algn="l">
              <a:spcBef>
                <a:spcPts val="600"/>
              </a:spcBef>
              <a:spcAft>
                <a:spcPts val="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7pPr>
            <a:lvl8pPr indent="-228600" lvl="7" marL="3657600" marR="0" rtl="0" algn="l">
              <a:spcBef>
                <a:spcPts val="6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8pPr>
            <a:lvl9pPr indent="-228600" lvl="8" marL="4114800" marR="0" rtl="0" algn="l">
              <a:spcBef>
                <a:spcPts val="600"/>
              </a:spcBef>
              <a:spcAft>
                <a:spcPts val="60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9pPr>
          </a:lstStyle>
          <a:p/>
        </p:txBody>
      </p:sp>
      <p:sp>
        <p:nvSpPr>
          <p:cNvPr id="90" name="Google Shape;90;p11"/>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91" name="Google Shape;91;p11"/>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92" name="Google Shape;92;p1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93" name="Google Shape;93;p11"/>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94" name="Google Shape;94;p11"/>
          <p:cNvPicPr preferRelativeResize="0"/>
          <p:nvPr/>
        </p:nvPicPr>
        <p:blipFill rotWithShape="1">
          <a:blip r:embed="rId3">
            <a:alphaModFix/>
          </a:blip>
          <a:srcRect b="0" l="0" r="0" t="0"/>
          <a:stretch/>
        </p:blipFill>
        <p:spPr>
          <a:xfrm rot="308222">
            <a:off x="6798020" y="538594"/>
            <a:ext cx="1808485" cy="516710"/>
          </a:xfrm>
          <a:prstGeom prst="rect">
            <a:avLst/>
          </a:prstGeom>
          <a:noFill/>
          <a:ln>
            <a:noFill/>
          </a:ln>
        </p:spPr>
      </p:pic>
      <p:sp>
        <p:nvSpPr>
          <p:cNvPr id="95" name="Google Shape;95;p11"/>
          <p:cNvSpPr/>
          <p:nvPr>
            <p:ph idx="2" type="pic"/>
          </p:nvPr>
        </p:nvSpPr>
        <p:spPr>
          <a:xfrm rot="150174">
            <a:off x="4827538" y="836203"/>
            <a:ext cx="3657600" cy="493776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7560000" dist="44450" sy="98000" ky="200000">
              <a:srgbClr val="000000">
                <a:alpha val="20000"/>
              </a:srgbClr>
            </a:outerShdw>
          </a:effectLst>
        </p:spPr>
        <p:txBody>
          <a:bodyPr anchorCtr="0" anchor="t" bIns="91425" lIns="91425" spcFirstLastPara="1" rIns="91425" wrap="square" tIns="91425"/>
          <a:lstStyle>
            <a:lvl1pPr lvl="0" marR="0" rtl="0" algn="l">
              <a:spcBef>
                <a:spcPts val="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above Caption" showMasterSp="0">
  <p:cSld name="Picture above Caption">
    <p:spTree>
      <p:nvGrpSpPr>
        <p:cNvPr id="96" name="Shape 96"/>
        <p:cNvGrpSpPr/>
        <p:nvPr/>
      </p:nvGrpSpPr>
      <p:grpSpPr>
        <a:xfrm>
          <a:off x="0" y="0"/>
          <a:ext cx="0" cy="0"/>
          <a:chOff x="0" y="0"/>
          <a:chExt cx="0" cy="0"/>
        </a:xfrm>
      </p:grpSpPr>
      <p:pic>
        <p:nvPicPr>
          <p:cNvPr descr="TitlePageOverlay.png" id="97" name="Google Shape;97;p1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8" name="Google Shape;98;p12"/>
          <p:cNvSpPr txBox="1"/>
          <p:nvPr>
            <p:ph type="title"/>
          </p:nvPr>
        </p:nvSpPr>
        <p:spPr>
          <a:xfrm>
            <a:off x="571500" y="2924825"/>
            <a:ext cx="8001000" cy="1709928"/>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Clr>
                <a:schemeClr val="dk1"/>
              </a:buClr>
              <a:buSzPts val="4000"/>
              <a:buFont typeface="Lustria"/>
              <a:buNone/>
              <a:defRPr b="0" i="0" sz="40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9" name="Google Shape;99;p12"/>
          <p:cNvSpPr txBox="1"/>
          <p:nvPr>
            <p:ph idx="1" type="body"/>
          </p:nvPr>
        </p:nvSpPr>
        <p:spPr>
          <a:xfrm>
            <a:off x="571500" y="4800600"/>
            <a:ext cx="8001000" cy="1219200"/>
          </a:xfrm>
          <a:prstGeom prst="rect">
            <a:avLst/>
          </a:prstGeom>
          <a:noFill/>
          <a:ln>
            <a:noFill/>
          </a:ln>
        </p:spPr>
        <p:txBody>
          <a:bodyPr anchorCtr="0" anchor="t" bIns="91425" lIns="91425" spcFirstLastPara="1" rIns="91425" wrap="square" tIns="91425"/>
          <a:lstStyle>
            <a:lvl1pPr indent="-228600" lvl="0" marL="457200" marR="0" rtl="0" algn="ctr">
              <a:spcBef>
                <a:spcPts val="0"/>
              </a:spcBef>
              <a:spcAft>
                <a:spcPts val="0"/>
              </a:spcAft>
              <a:buClr>
                <a:schemeClr val="dk1"/>
              </a:buClr>
              <a:buSzPts val="1800"/>
              <a:buFont typeface="Noto Sans Symbols"/>
              <a:buNone/>
              <a:defRPr b="0" i="0" sz="1800" u="none" cap="none" strike="noStrike">
                <a:solidFill>
                  <a:schemeClr val="dk1"/>
                </a:solidFill>
                <a:latin typeface="Lustria"/>
                <a:ea typeface="Lustria"/>
                <a:cs typeface="Lustria"/>
                <a:sym typeface="Lustria"/>
              </a:defRPr>
            </a:lvl1pPr>
            <a:lvl2pPr indent="-228600" lvl="1" marL="914400" marR="0" rtl="0" algn="l">
              <a:spcBef>
                <a:spcPts val="300"/>
              </a:spcBef>
              <a:spcAft>
                <a:spcPts val="0"/>
              </a:spcAft>
              <a:buClr>
                <a:schemeClr val="lt2"/>
              </a:buClr>
              <a:buSzPts val="1200"/>
              <a:buFont typeface="Noto Sans Symbols"/>
              <a:buNone/>
              <a:defRPr b="0" i="0" sz="1200" u="none" cap="none" strike="noStrike">
                <a:solidFill>
                  <a:schemeClr val="dk1"/>
                </a:solidFill>
                <a:latin typeface="Lustria"/>
                <a:ea typeface="Lustria"/>
                <a:cs typeface="Lustria"/>
                <a:sym typeface="Lustria"/>
              </a:defRPr>
            </a:lvl2pPr>
            <a:lvl3pPr indent="-228600" lvl="2" marL="1371600" marR="0" rtl="0" algn="l">
              <a:spcBef>
                <a:spcPts val="1000"/>
              </a:spcBef>
              <a:spcAft>
                <a:spcPts val="0"/>
              </a:spcAft>
              <a:buClr>
                <a:schemeClr val="dk1"/>
              </a:buClr>
              <a:buSzPts val="1000"/>
              <a:buFont typeface="Noto Sans Symbols"/>
              <a:buNone/>
              <a:defRPr b="0" i="0" sz="1000" u="none" cap="none" strike="noStrike">
                <a:solidFill>
                  <a:schemeClr val="dk1"/>
                </a:solidFill>
                <a:latin typeface="Lustria"/>
                <a:ea typeface="Lustria"/>
                <a:cs typeface="Lustria"/>
                <a:sym typeface="Lustria"/>
              </a:defRPr>
            </a:lvl3pPr>
            <a:lvl4pPr indent="-228600" lvl="3" marL="1828800" marR="0" rtl="0" algn="l">
              <a:spcBef>
                <a:spcPts val="10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4pPr>
            <a:lvl5pPr indent="-228600" lvl="4" marL="2286000" marR="0" rtl="0" algn="l">
              <a:spcBef>
                <a:spcPts val="1000"/>
              </a:spcBef>
              <a:spcAft>
                <a:spcPts val="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5pPr>
            <a:lvl6pPr indent="-228600" lvl="5" marL="2743200" marR="0" rtl="0" algn="l">
              <a:spcBef>
                <a:spcPts val="10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6pPr>
            <a:lvl7pPr indent="-228600" lvl="6" marL="3200400" marR="0" rtl="0" algn="l">
              <a:spcBef>
                <a:spcPts val="600"/>
              </a:spcBef>
              <a:spcAft>
                <a:spcPts val="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7pPr>
            <a:lvl8pPr indent="-228600" lvl="7" marL="3657600" marR="0" rtl="0" algn="l">
              <a:spcBef>
                <a:spcPts val="6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8pPr>
            <a:lvl9pPr indent="-228600" lvl="8" marL="4114800" marR="0" rtl="0" algn="l">
              <a:spcBef>
                <a:spcPts val="600"/>
              </a:spcBef>
              <a:spcAft>
                <a:spcPts val="60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9pPr>
          </a:lstStyle>
          <a:p/>
        </p:txBody>
      </p:sp>
      <p:sp>
        <p:nvSpPr>
          <p:cNvPr id="100" name="Google Shape;100;p12"/>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01" name="Google Shape;101;p12"/>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02" name="Google Shape;102;p1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03" name="Google Shape;103;p12"/>
          <p:cNvPicPr preferRelativeResize="0"/>
          <p:nvPr/>
        </p:nvPicPr>
        <p:blipFill rotWithShape="1">
          <a:blip r:embed="rId3">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sp>
        <p:nvSpPr>
          <p:cNvPr id="104" name="Google Shape;104;p12"/>
          <p:cNvSpPr/>
          <p:nvPr>
            <p:ph idx="2" type="pic"/>
          </p:nvPr>
        </p:nvSpPr>
        <p:spPr>
          <a:xfrm rot="-244907">
            <a:off x="2359666" y="458370"/>
            <a:ext cx="4424669" cy="3079124"/>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txBody>
          <a:bodyPr anchorCtr="0" anchor="t" bIns="91425" lIns="91425" spcFirstLastPara="1" rIns="91425" wrap="square" tIns="91425"/>
          <a:lstStyle>
            <a:lvl1pPr lvl="0" marR="0" rtl="0" algn="l">
              <a:spcBef>
                <a:spcPts val="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Pictures above Caption" showMasterSp="0">
  <p:cSld name="2 Pictures above Caption">
    <p:spTree>
      <p:nvGrpSpPr>
        <p:cNvPr id="105" name="Shape 105"/>
        <p:cNvGrpSpPr/>
        <p:nvPr/>
      </p:nvGrpSpPr>
      <p:grpSpPr>
        <a:xfrm>
          <a:off x="0" y="0"/>
          <a:ext cx="0" cy="0"/>
          <a:chOff x="0" y="0"/>
          <a:chExt cx="0" cy="0"/>
        </a:xfrm>
      </p:grpSpPr>
      <p:pic>
        <p:nvPicPr>
          <p:cNvPr descr="TitlePageOverlay.png" id="106" name="Google Shape;106;p13"/>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parAvion.png" id="107" name="Google Shape;107;p13"/>
          <p:cNvPicPr preferRelativeResize="0"/>
          <p:nvPr/>
        </p:nvPicPr>
        <p:blipFill rotWithShape="1">
          <a:blip r:embed="rId3">
            <a:alphaModFix/>
          </a:blip>
          <a:srcRect b="0" l="0" r="0" t="0"/>
          <a:stretch/>
        </p:blipFill>
        <p:spPr>
          <a:xfrm rot="308222">
            <a:off x="6835967" y="278688"/>
            <a:ext cx="1695954" cy="484558"/>
          </a:xfrm>
          <a:prstGeom prst="rect">
            <a:avLst/>
          </a:prstGeom>
          <a:noFill/>
          <a:ln>
            <a:noFill/>
          </a:ln>
        </p:spPr>
      </p:pic>
      <p:sp>
        <p:nvSpPr>
          <p:cNvPr id="108" name="Google Shape;108;p13"/>
          <p:cNvSpPr txBox="1"/>
          <p:nvPr>
            <p:ph type="title"/>
          </p:nvPr>
        </p:nvSpPr>
        <p:spPr>
          <a:xfrm>
            <a:off x="571500" y="2924825"/>
            <a:ext cx="8001000" cy="1709928"/>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Clr>
                <a:schemeClr val="dk1"/>
              </a:buClr>
              <a:buSzPts val="4000"/>
              <a:buFont typeface="Lustria"/>
              <a:buNone/>
              <a:defRPr b="0" i="0" sz="40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9" name="Google Shape;109;p13"/>
          <p:cNvSpPr txBox="1"/>
          <p:nvPr>
            <p:ph idx="1" type="body"/>
          </p:nvPr>
        </p:nvSpPr>
        <p:spPr>
          <a:xfrm>
            <a:off x="571500" y="4800600"/>
            <a:ext cx="8001000" cy="1219200"/>
          </a:xfrm>
          <a:prstGeom prst="rect">
            <a:avLst/>
          </a:prstGeom>
          <a:noFill/>
          <a:ln>
            <a:noFill/>
          </a:ln>
        </p:spPr>
        <p:txBody>
          <a:bodyPr anchorCtr="0" anchor="t" bIns="91425" lIns="91425" spcFirstLastPara="1" rIns="91425" wrap="square" tIns="91425"/>
          <a:lstStyle>
            <a:lvl1pPr indent="-228600" lvl="0" marL="457200" marR="0" rtl="0" algn="ctr">
              <a:spcBef>
                <a:spcPts val="0"/>
              </a:spcBef>
              <a:spcAft>
                <a:spcPts val="0"/>
              </a:spcAft>
              <a:buClr>
                <a:schemeClr val="dk1"/>
              </a:buClr>
              <a:buSzPts val="1800"/>
              <a:buFont typeface="Noto Sans Symbols"/>
              <a:buNone/>
              <a:defRPr b="0" i="0" sz="1800" u="none" cap="none" strike="noStrike">
                <a:solidFill>
                  <a:schemeClr val="dk1"/>
                </a:solidFill>
                <a:latin typeface="Lustria"/>
                <a:ea typeface="Lustria"/>
                <a:cs typeface="Lustria"/>
                <a:sym typeface="Lustria"/>
              </a:defRPr>
            </a:lvl1pPr>
            <a:lvl2pPr indent="-228600" lvl="1" marL="914400" marR="0" rtl="0" algn="l">
              <a:spcBef>
                <a:spcPts val="300"/>
              </a:spcBef>
              <a:spcAft>
                <a:spcPts val="0"/>
              </a:spcAft>
              <a:buClr>
                <a:schemeClr val="lt2"/>
              </a:buClr>
              <a:buSzPts val="1200"/>
              <a:buFont typeface="Noto Sans Symbols"/>
              <a:buNone/>
              <a:defRPr b="0" i="0" sz="1200" u="none" cap="none" strike="noStrike">
                <a:solidFill>
                  <a:schemeClr val="dk1"/>
                </a:solidFill>
                <a:latin typeface="Lustria"/>
                <a:ea typeface="Lustria"/>
                <a:cs typeface="Lustria"/>
                <a:sym typeface="Lustria"/>
              </a:defRPr>
            </a:lvl2pPr>
            <a:lvl3pPr indent="-228600" lvl="2" marL="1371600" marR="0" rtl="0" algn="l">
              <a:spcBef>
                <a:spcPts val="1000"/>
              </a:spcBef>
              <a:spcAft>
                <a:spcPts val="0"/>
              </a:spcAft>
              <a:buClr>
                <a:schemeClr val="dk1"/>
              </a:buClr>
              <a:buSzPts val="1000"/>
              <a:buFont typeface="Noto Sans Symbols"/>
              <a:buNone/>
              <a:defRPr b="0" i="0" sz="1000" u="none" cap="none" strike="noStrike">
                <a:solidFill>
                  <a:schemeClr val="dk1"/>
                </a:solidFill>
                <a:latin typeface="Lustria"/>
                <a:ea typeface="Lustria"/>
                <a:cs typeface="Lustria"/>
                <a:sym typeface="Lustria"/>
              </a:defRPr>
            </a:lvl3pPr>
            <a:lvl4pPr indent="-228600" lvl="3" marL="1828800" marR="0" rtl="0" algn="l">
              <a:spcBef>
                <a:spcPts val="10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4pPr>
            <a:lvl5pPr indent="-228600" lvl="4" marL="2286000" marR="0" rtl="0" algn="l">
              <a:spcBef>
                <a:spcPts val="1000"/>
              </a:spcBef>
              <a:spcAft>
                <a:spcPts val="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5pPr>
            <a:lvl6pPr indent="-228600" lvl="5" marL="2743200" marR="0" rtl="0" algn="l">
              <a:spcBef>
                <a:spcPts val="10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6pPr>
            <a:lvl7pPr indent="-228600" lvl="6" marL="3200400" marR="0" rtl="0" algn="l">
              <a:spcBef>
                <a:spcPts val="600"/>
              </a:spcBef>
              <a:spcAft>
                <a:spcPts val="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7pPr>
            <a:lvl8pPr indent="-228600" lvl="7" marL="3657600" marR="0" rtl="0" algn="l">
              <a:spcBef>
                <a:spcPts val="6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8pPr>
            <a:lvl9pPr indent="-228600" lvl="8" marL="4114800" marR="0" rtl="0" algn="l">
              <a:spcBef>
                <a:spcPts val="600"/>
              </a:spcBef>
              <a:spcAft>
                <a:spcPts val="60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9pPr>
          </a:lstStyle>
          <a:p/>
        </p:txBody>
      </p:sp>
      <p:sp>
        <p:nvSpPr>
          <p:cNvPr id="110" name="Google Shape;110;p13"/>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11" name="Google Shape;111;p13"/>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12" name="Google Shape;112;p1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13" name="Google Shape;113;p13"/>
          <p:cNvPicPr preferRelativeResize="0"/>
          <p:nvPr/>
        </p:nvPicPr>
        <p:blipFill rotWithShape="1">
          <a:blip r:embed="rId4">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114" name="Google Shape;114;p13"/>
          <p:cNvPicPr preferRelativeResize="0"/>
          <p:nvPr/>
        </p:nvPicPr>
        <p:blipFill rotWithShape="1">
          <a:blip r:embed="rId3">
            <a:alphaModFix/>
          </a:blip>
          <a:srcRect b="0" l="0" r="0" t="0"/>
          <a:stretch/>
        </p:blipFill>
        <p:spPr>
          <a:xfrm rot="-814745">
            <a:off x="2866028" y="3182426"/>
            <a:ext cx="1695954" cy="484558"/>
          </a:xfrm>
          <a:prstGeom prst="rect">
            <a:avLst/>
          </a:prstGeom>
          <a:noFill/>
          <a:ln>
            <a:noFill/>
          </a:ln>
        </p:spPr>
      </p:pic>
      <p:sp>
        <p:nvSpPr>
          <p:cNvPr id="115" name="Google Shape;115;p13"/>
          <p:cNvSpPr/>
          <p:nvPr>
            <p:ph idx="2" type="pic"/>
          </p:nvPr>
        </p:nvSpPr>
        <p:spPr>
          <a:xfrm rot="150321">
            <a:off x="4329929" y="546774"/>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31750" sy="98000" ky="200000">
              <a:srgbClr val="000000">
                <a:alpha val="20000"/>
              </a:srgbClr>
            </a:outerShdw>
          </a:effectLst>
        </p:spPr>
        <p:txBody>
          <a:bodyPr anchorCtr="0" anchor="t" bIns="91425" lIns="91425" spcFirstLastPara="1" rIns="91425" wrap="square" tIns="91425"/>
          <a:lstStyle>
            <a:lvl1pPr lvl="0" marR="0" rtl="0" algn="r">
              <a:spcBef>
                <a:spcPts val="0"/>
              </a:spcBef>
              <a:spcAft>
                <a:spcPts val="0"/>
              </a:spcAft>
              <a:buClr>
                <a:schemeClr val="dk1"/>
              </a:buClr>
              <a:buSzPts val="1800"/>
              <a:buFont typeface="Noto Sans Symbols"/>
              <a:buNone/>
              <a:defRPr b="0" i="0" sz="18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16" name="Google Shape;116;p13"/>
          <p:cNvSpPr/>
          <p:nvPr>
            <p:ph idx="3" type="pic"/>
          </p:nvPr>
        </p:nvSpPr>
        <p:spPr>
          <a:xfrm rot="-219327">
            <a:off x="699762" y="451178"/>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ky="200000">
              <a:srgbClr val="000000">
                <a:alpha val="20000"/>
              </a:srgbClr>
            </a:outerShdw>
          </a:effectLst>
        </p:spPr>
        <p:txBody>
          <a:bodyPr anchorCtr="0" anchor="t" bIns="91425" lIns="91425" spcFirstLastPara="1" rIns="91425" wrap="square" tIns="91425"/>
          <a:lstStyle>
            <a:lvl1pPr lvl="0" marR="0" rtl="0" algn="l">
              <a:spcBef>
                <a:spcPts val="0"/>
              </a:spcBef>
              <a:spcAft>
                <a:spcPts val="0"/>
              </a:spcAft>
              <a:buClr>
                <a:schemeClr val="dk1"/>
              </a:buClr>
              <a:buSzPts val="1800"/>
              <a:buFont typeface="Noto Sans Symbols"/>
              <a:buNone/>
              <a:defRPr b="0" i="0" sz="18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s with Caption" showMasterSp="0">
  <p:cSld name="3 Pictures with Caption">
    <p:spTree>
      <p:nvGrpSpPr>
        <p:cNvPr id="117" name="Shape 117"/>
        <p:cNvGrpSpPr/>
        <p:nvPr/>
      </p:nvGrpSpPr>
      <p:grpSpPr>
        <a:xfrm>
          <a:off x="0" y="0"/>
          <a:ext cx="0" cy="0"/>
          <a:chOff x="0" y="0"/>
          <a:chExt cx="0" cy="0"/>
        </a:xfrm>
      </p:grpSpPr>
      <p:pic>
        <p:nvPicPr>
          <p:cNvPr descr="TitlePageOverlay.png" id="118" name="Google Shape;118;p1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9" name="Google Shape;119;p14"/>
          <p:cNvSpPr txBox="1"/>
          <p:nvPr>
            <p:ph idx="1" type="body"/>
          </p:nvPr>
        </p:nvSpPr>
        <p:spPr>
          <a:xfrm>
            <a:off x="4983480" y="4800600"/>
            <a:ext cx="3246120" cy="1188720"/>
          </a:xfrm>
          <a:prstGeom prst="rect">
            <a:avLst/>
          </a:prstGeom>
          <a:noFill/>
          <a:ln>
            <a:noFill/>
          </a:ln>
        </p:spPr>
        <p:txBody>
          <a:bodyPr anchorCtr="0" anchor="t" bIns="91425" lIns="91425" spcFirstLastPara="1" rIns="91425" wrap="square" tIns="91425"/>
          <a:lstStyle>
            <a:lvl1pPr indent="-228600" lvl="0" marL="457200" marR="0" rtl="0" algn="ctr">
              <a:spcBef>
                <a:spcPts val="0"/>
              </a:spcBef>
              <a:spcAft>
                <a:spcPts val="0"/>
              </a:spcAft>
              <a:buClr>
                <a:schemeClr val="dk1"/>
              </a:buClr>
              <a:buSzPts val="2000"/>
              <a:buFont typeface="Noto Sans Symbols"/>
              <a:buNone/>
              <a:defRPr b="0" i="0" sz="2000" u="none" cap="none" strike="noStrike">
                <a:solidFill>
                  <a:schemeClr val="dk1"/>
                </a:solidFill>
                <a:latin typeface="Pacifico"/>
                <a:ea typeface="Pacifico"/>
                <a:cs typeface="Pacifico"/>
                <a:sym typeface="Pacifico"/>
              </a:defRPr>
            </a:lvl1pPr>
            <a:lvl2pPr indent="-228600" lvl="1" marL="914400" marR="0" rtl="0" algn="l">
              <a:spcBef>
                <a:spcPts val="300"/>
              </a:spcBef>
              <a:spcAft>
                <a:spcPts val="0"/>
              </a:spcAft>
              <a:buClr>
                <a:schemeClr val="lt2"/>
              </a:buClr>
              <a:buSzPts val="1200"/>
              <a:buFont typeface="Noto Sans Symbols"/>
              <a:buNone/>
              <a:defRPr b="0" i="0" sz="1200" u="none" cap="none" strike="noStrike">
                <a:solidFill>
                  <a:schemeClr val="dk1"/>
                </a:solidFill>
                <a:latin typeface="Lustria"/>
                <a:ea typeface="Lustria"/>
                <a:cs typeface="Lustria"/>
                <a:sym typeface="Lustria"/>
              </a:defRPr>
            </a:lvl2pPr>
            <a:lvl3pPr indent="-228600" lvl="2" marL="1371600" marR="0" rtl="0" algn="l">
              <a:spcBef>
                <a:spcPts val="1000"/>
              </a:spcBef>
              <a:spcAft>
                <a:spcPts val="0"/>
              </a:spcAft>
              <a:buClr>
                <a:schemeClr val="dk1"/>
              </a:buClr>
              <a:buSzPts val="1000"/>
              <a:buFont typeface="Noto Sans Symbols"/>
              <a:buNone/>
              <a:defRPr b="0" i="0" sz="1000" u="none" cap="none" strike="noStrike">
                <a:solidFill>
                  <a:schemeClr val="dk1"/>
                </a:solidFill>
                <a:latin typeface="Lustria"/>
                <a:ea typeface="Lustria"/>
                <a:cs typeface="Lustria"/>
                <a:sym typeface="Lustria"/>
              </a:defRPr>
            </a:lvl3pPr>
            <a:lvl4pPr indent="-228600" lvl="3" marL="1828800" marR="0" rtl="0" algn="l">
              <a:spcBef>
                <a:spcPts val="10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4pPr>
            <a:lvl5pPr indent="-228600" lvl="4" marL="2286000" marR="0" rtl="0" algn="l">
              <a:spcBef>
                <a:spcPts val="1000"/>
              </a:spcBef>
              <a:spcAft>
                <a:spcPts val="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5pPr>
            <a:lvl6pPr indent="-228600" lvl="5" marL="2743200" marR="0" rtl="0" algn="l">
              <a:spcBef>
                <a:spcPts val="10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6pPr>
            <a:lvl7pPr indent="-228600" lvl="6" marL="3200400" marR="0" rtl="0" algn="l">
              <a:spcBef>
                <a:spcPts val="600"/>
              </a:spcBef>
              <a:spcAft>
                <a:spcPts val="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7pPr>
            <a:lvl8pPr indent="-228600" lvl="7" marL="3657600" marR="0" rtl="0" algn="l">
              <a:spcBef>
                <a:spcPts val="6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8pPr>
            <a:lvl9pPr indent="-228600" lvl="8" marL="4114800" marR="0" rtl="0" algn="l">
              <a:spcBef>
                <a:spcPts val="600"/>
              </a:spcBef>
              <a:spcAft>
                <a:spcPts val="60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9pPr>
          </a:lstStyle>
          <a:p/>
        </p:txBody>
      </p:sp>
      <p:sp>
        <p:nvSpPr>
          <p:cNvPr id="120" name="Google Shape;120;p14"/>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21" name="Google Shape;121;p14"/>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22" name="Google Shape;122;p1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14"/>
          <p:cNvSpPr/>
          <p:nvPr>
            <p:ph idx="2" type="pic"/>
          </p:nvPr>
        </p:nvSpPr>
        <p:spPr>
          <a:xfrm rot="253865">
            <a:off x="4415567" y="369110"/>
            <a:ext cx="3794703" cy="272976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000000" dist="44450" sy="98000" ky="200000">
              <a:srgbClr val="000000">
                <a:alpha val="20000"/>
              </a:srgbClr>
            </a:outerShdw>
          </a:effectLst>
        </p:spPr>
        <p:txBody>
          <a:bodyPr anchorCtr="0" anchor="t" bIns="91425" lIns="91425" spcFirstLastPara="1" rIns="91425" wrap="square" tIns="91425"/>
          <a:lstStyle>
            <a:lvl1pPr lvl="0" marR="0" rtl="0" algn="r">
              <a:spcBef>
                <a:spcPts val="0"/>
              </a:spcBef>
              <a:spcAft>
                <a:spcPts val="0"/>
              </a:spcAft>
              <a:buClr>
                <a:schemeClr val="dk1"/>
              </a:buClr>
              <a:buSzPts val="1800"/>
              <a:buFont typeface="Noto Sans Symbols"/>
              <a:buNone/>
              <a:defRPr b="0" i="0" sz="18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24" name="Google Shape;124;p14"/>
          <p:cNvSpPr/>
          <p:nvPr>
            <p:ph idx="3" type="pic"/>
          </p:nvPr>
        </p:nvSpPr>
        <p:spPr>
          <a:xfrm rot="-626863">
            <a:off x="530124" y="631160"/>
            <a:ext cx="3837559" cy="2604282"/>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txBody>
          <a:bodyPr anchorCtr="0" anchor="t" bIns="91425" lIns="91425" spcFirstLastPara="1" rIns="91425" wrap="square" tIns="91425"/>
          <a:lstStyle>
            <a:lvl1pPr lvl="0" marR="0" rtl="0" algn="l">
              <a:spcBef>
                <a:spcPts val="0"/>
              </a:spcBef>
              <a:spcAft>
                <a:spcPts val="0"/>
              </a:spcAft>
              <a:buClr>
                <a:schemeClr val="dk1"/>
              </a:buClr>
              <a:buSzPts val="1800"/>
              <a:buFont typeface="Noto Sans Symbols"/>
              <a:buNone/>
              <a:defRPr b="0" i="0" sz="18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25" name="Google Shape;125;p14"/>
          <p:cNvSpPr/>
          <p:nvPr>
            <p:ph idx="4" type="pic"/>
          </p:nvPr>
        </p:nvSpPr>
        <p:spPr>
          <a:xfrm rot="470783">
            <a:off x="708565" y="3070624"/>
            <a:ext cx="3918749" cy="282751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11400000" dist="44450" sy="98000" ky="200000">
              <a:srgbClr val="000000">
                <a:alpha val="20000"/>
              </a:srgbClr>
            </a:outerShdw>
          </a:effectLst>
        </p:spPr>
        <p:txBody>
          <a:bodyPr anchorCtr="0" anchor="t" bIns="91425" lIns="91425" spcFirstLastPara="1" rIns="91425" wrap="square" tIns="91425"/>
          <a:lstStyle>
            <a:lvl1pPr lvl="0" marR="0" rtl="0" algn="r">
              <a:spcBef>
                <a:spcPts val="0"/>
              </a:spcBef>
              <a:spcAft>
                <a:spcPts val="0"/>
              </a:spcAft>
              <a:buClr>
                <a:schemeClr val="dk1"/>
              </a:buClr>
              <a:buSzPts val="1800"/>
              <a:buFont typeface="Noto Sans Symbols"/>
              <a:buNone/>
              <a:defRPr b="0" i="0" sz="18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26" name="Google Shape;126;p14"/>
          <p:cNvSpPr txBox="1"/>
          <p:nvPr>
            <p:ph type="title"/>
          </p:nvPr>
        </p:nvSpPr>
        <p:spPr>
          <a:xfrm rot="-360000">
            <a:off x="4717562" y="3396154"/>
            <a:ext cx="3474720" cy="109728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2800"/>
              <a:buFont typeface="Pacifico"/>
              <a:buNone/>
              <a:defRPr b="0" i="0" sz="2800" u="none" cap="none" strike="noStrike">
                <a:solidFill>
                  <a:schemeClr val="dk1"/>
                </a:solidFill>
                <a:latin typeface="Pacifico"/>
                <a:ea typeface="Pacifico"/>
                <a:cs typeface="Pacifico"/>
                <a:sym typeface="Pacifico"/>
              </a:defRPr>
            </a:lvl1pPr>
            <a:lvl2pPr lvl="1">
              <a:spcBef>
                <a:spcPts val="30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Pictures with Caption" showMasterSp="0">
  <p:cSld name="4 Pictures with Caption">
    <p:spTree>
      <p:nvGrpSpPr>
        <p:cNvPr id="127" name="Shape 127"/>
        <p:cNvGrpSpPr/>
        <p:nvPr/>
      </p:nvGrpSpPr>
      <p:grpSpPr>
        <a:xfrm>
          <a:off x="0" y="0"/>
          <a:ext cx="0" cy="0"/>
          <a:chOff x="0" y="0"/>
          <a:chExt cx="0" cy="0"/>
        </a:xfrm>
      </p:grpSpPr>
      <p:pic>
        <p:nvPicPr>
          <p:cNvPr descr="TitlePageOverlay.png" id="128" name="Google Shape;128;p1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9" name="Google Shape;129;p15"/>
          <p:cNvSpPr txBox="1"/>
          <p:nvPr>
            <p:ph idx="1" type="body"/>
          </p:nvPr>
        </p:nvSpPr>
        <p:spPr>
          <a:xfrm>
            <a:off x="762000" y="4876800"/>
            <a:ext cx="3048000" cy="1188720"/>
          </a:xfrm>
          <a:prstGeom prst="rect">
            <a:avLst/>
          </a:prstGeom>
          <a:noFill/>
          <a:ln>
            <a:noFill/>
          </a:ln>
        </p:spPr>
        <p:txBody>
          <a:bodyPr anchorCtr="0" anchor="t" bIns="91425" lIns="91425" spcFirstLastPara="1" rIns="91425" wrap="square" tIns="91425"/>
          <a:lstStyle>
            <a:lvl1pPr indent="-228600" lvl="0" marL="457200" marR="0" rtl="0" algn="ctr">
              <a:spcBef>
                <a:spcPts val="0"/>
              </a:spcBef>
              <a:spcAft>
                <a:spcPts val="0"/>
              </a:spcAft>
              <a:buClr>
                <a:schemeClr val="dk1"/>
              </a:buClr>
              <a:buSzPts val="2000"/>
              <a:buFont typeface="Noto Sans Symbols"/>
              <a:buNone/>
              <a:defRPr b="0" i="0" sz="2000" u="none" cap="none" strike="noStrike">
                <a:solidFill>
                  <a:schemeClr val="dk1"/>
                </a:solidFill>
                <a:latin typeface="Pacifico"/>
                <a:ea typeface="Pacifico"/>
                <a:cs typeface="Pacifico"/>
                <a:sym typeface="Pacifico"/>
              </a:defRPr>
            </a:lvl1pPr>
            <a:lvl2pPr indent="-228600" lvl="1" marL="914400" marR="0" rtl="0" algn="l">
              <a:spcBef>
                <a:spcPts val="300"/>
              </a:spcBef>
              <a:spcAft>
                <a:spcPts val="0"/>
              </a:spcAft>
              <a:buClr>
                <a:schemeClr val="lt2"/>
              </a:buClr>
              <a:buSzPts val="1200"/>
              <a:buFont typeface="Noto Sans Symbols"/>
              <a:buNone/>
              <a:defRPr b="0" i="0" sz="1200" u="none" cap="none" strike="noStrike">
                <a:solidFill>
                  <a:schemeClr val="dk1"/>
                </a:solidFill>
                <a:latin typeface="Lustria"/>
                <a:ea typeface="Lustria"/>
                <a:cs typeface="Lustria"/>
                <a:sym typeface="Lustria"/>
              </a:defRPr>
            </a:lvl2pPr>
            <a:lvl3pPr indent="-228600" lvl="2" marL="1371600" marR="0" rtl="0" algn="l">
              <a:spcBef>
                <a:spcPts val="1000"/>
              </a:spcBef>
              <a:spcAft>
                <a:spcPts val="0"/>
              </a:spcAft>
              <a:buClr>
                <a:schemeClr val="dk1"/>
              </a:buClr>
              <a:buSzPts val="1000"/>
              <a:buFont typeface="Noto Sans Symbols"/>
              <a:buNone/>
              <a:defRPr b="0" i="0" sz="1000" u="none" cap="none" strike="noStrike">
                <a:solidFill>
                  <a:schemeClr val="dk1"/>
                </a:solidFill>
                <a:latin typeface="Lustria"/>
                <a:ea typeface="Lustria"/>
                <a:cs typeface="Lustria"/>
                <a:sym typeface="Lustria"/>
              </a:defRPr>
            </a:lvl3pPr>
            <a:lvl4pPr indent="-228600" lvl="3" marL="1828800" marR="0" rtl="0" algn="l">
              <a:spcBef>
                <a:spcPts val="10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4pPr>
            <a:lvl5pPr indent="-228600" lvl="4" marL="2286000" marR="0" rtl="0" algn="l">
              <a:spcBef>
                <a:spcPts val="1000"/>
              </a:spcBef>
              <a:spcAft>
                <a:spcPts val="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5pPr>
            <a:lvl6pPr indent="-228600" lvl="5" marL="2743200" marR="0" rtl="0" algn="l">
              <a:spcBef>
                <a:spcPts val="10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6pPr>
            <a:lvl7pPr indent="-228600" lvl="6" marL="3200400" marR="0" rtl="0" algn="l">
              <a:spcBef>
                <a:spcPts val="600"/>
              </a:spcBef>
              <a:spcAft>
                <a:spcPts val="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7pPr>
            <a:lvl8pPr indent="-228600" lvl="7" marL="3657600" marR="0" rtl="0" algn="l">
              <a:spcBef>
                <a:spcPts val="6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8pPr>
            <a:lvl9pPr indent="-228600" lvl="8" marL="4114800" marR="0" rtl="0" algn="l">
              <a:spcBef>
                <a:spcPts val="600"/>
              </a:spcBef>
              <a:spcAft>
                <a:spcPts val="60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9pPr>
          </a:lstStyle>
          <a:p/>
        </p:txBody>
      </p:sp>
      <p:sp>
        <p:nvSpPr>
          <p:cNvPr id="130" name="Google Shape;130;p15"/>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31" name="Google Shape;131;p15"/>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32" name="Google Shape;132;p1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pic>
        <p:nvPicPr>
          <p:cNvPr descr="parAvion.png" id="133" name="Google Shape;133;p15"/>
          <p:cNvPicPr preferRelativeResize="0"/>
          <p:nvPr/>
        </p:nvPicPr>
        <p:blipFill rotWithShape="1">
          <a:blip r:embed="rId3">
            <a:alphaModFix/>
          </a:blip>
          <a:srcRect b="0" l="0" r="0" t="0"/>
          <a:stretch/>
        </p:blipFill>
        <p:spPr>
          <a:xfrm rot="308222">
            <a:off x="7428515" y="2619243"/>
            <a:ext cx="1580737" cy="451639"/>
          </a:xfrm>
          <a:prstGeom prst="rect">
            <a:avLst/>
          </a:prstGeom>
          <a:noFill/>
          <a:ln>
            <a:noFill/>
          </a:ln>
        </p:spPr>
      </p:pic>
      <p:pic>
        <p:nvPicPr>
          <p:cNvPr descr="pictureStamp-Frame.png" id="134" name="Google Shape;134;p15"/>
          <p:cNvPicPr preferRelativeResize="0"/>
          <p:nvPr/>
        </p:nvPicPr>
        <p:blipFill rotWithShape="1">
          <a:blip r:embed="rId4">
            <a:alphaModFix/>
          </a:blip>
          <a:srcRect b="0" l="0" r="0" t="0"/>
          <a:stretch/>
        </p:blipFill>
        <p:spPr>
          <a:xfrm rot="322260">
            <a:off x="6339646" y="604321"/>
            <a:ext cx="1610332" cy="2025115"/>
          </a:xfrm>
          <a:prstGeom prst="rect">
            <a:avLst/>
          </a:prstGeom>
          <a:noFill/>
          <a:ln>
            <a:noFill/>
          </a:ln>
        </p:spPr>
      </p:pic>
      <p:pic>
        <p:nvPicPr>
          <p:cNvPr descr="pictureStamp-Frame.png" id="135" name="Google Shape;135;p15"/>
          <p:cNvPicPr preferRelativeResize="0"/>
          <p:nvPr/>
        </p:nvPicPr>
        <p:blipFill rotWithShape="1">
          <a:blip r:embed="rId4">
            <a:alphaModFix/>
          </a:blip>
          <a:srcRect b="0" l="0" r="0" t="0"/>
          <a:stretch/>
        </p:blipFill>
        <p:spPr>
          <a:xfrm rot="322260">
            <a:off x="4891846" y="985321"/>
            <a:ext cx="1610332" cy="2025115"/>
          </a:xfrm>
          <a:prstGeom prst="rect">
            <a:avLst/>
          </a:prstGeom>
          <a:noFill/>
          <a:ln>
            <a:noFill/>
          </a:ln>
        </p:spPr>
      </p:pic>
      <p:sp>
        <p:nvSpPr>
          <p:cNvPr id="136" name="Google Shape;136;p15"/>
          <p:cNvSpPr/>
          <p:nvPr>
            <p:ph idx="2" type="pic"/>
          </p:nvPr>
        </p:nvSpPr>
        <p:spPr>
          <a:xfrm rot="247118">
            <a:off x="5075220" y="1165774"/>
            <a:ext cx="1243584" cy="1664208"/>
          </a:xfrm>
          <a:prstGeom prst="rect">
            <a:avLst/>
          </a:prstGeom>
          <a:solidFill>
            <a:srgbClr val="ECECEC"/>
          </a:solidFill>
          <a:ln>
            <a:noFill/>
          </a:ln>
        </p:spPr>
        <p:txBody>
          <a:bodyPr anchorCtr="0" anchor="t" bIns="91425" lIns="91425" spcFirstLastPara="1" rIns="91425" wrap="square" tIns="91425"/>
          <a:lstStyle>
            <a:lvl1pPr lvl="0" marR="0" rtl="0" algn="l">
              <a:spcBef>
                <a:spcPts val="0"/>
              </a:spcBef>
              <a:spcAft>
                <a:spcPts val="0"/>
              </a:spcAft>
              <a:buClr>
                <a:schemeClr val="dk1"/>
              </a:buClr>
              <a:buSzPts val="1200"/>
              <a:buFont typeface="Noto Sans Symbols"/>
              <a:buNone/>
              <a:defRPr b="0" i="0" sz="12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37" name="Google Shape;137;p15"/>
          <p:cNvSpPr/>
          <p:nvPr>
            <p:ph idx="3" type="pic"/>
          </p:nvPr>
        </p:nvSpPr>
        <p:spPr>
          <a:xfrm rot="271248">
            <a:off x="6523020" y="784774"/>
            <a:ext cx="1243584" cy="1664208"/>
          </a:xfrm>
          <a:prstGeom prst="rect">
            <a:avLst/>
          </a:prstGeom>
          <a:solidFill>
            <a:srgbClr val="ECECEC"/>
          </a:solidFill>
          <a:ln>
            <a:noFill/>
          </a:ln>
        </p:spPr>
        <p:txBody>
          <a:bodyPr anchorCtr="0" anchor="t" bIns="91425" lIns="91425" spcFirstLastPara="1" rIns="91425" wrap="square" tIns="91425"/>
          <a:lstStyle>
            <a:lvl1pPr lvl="0" marR="0" rtl="0" algn="l">
              <a:spcBef>
                <a:spcPts val="0"/>
              </a:spcBef>
              <a:spcAft>
                <a:spcPts val="0"/>
              </a:spcAft>
              <a:buClr>
                <a:schemeClr val="dk1"/>
              </a:buClr>
              <a:buSzPts val="1200"/>
              <a:buFont typeface="Noto Sans Symbols"/>
              <a:buNone/>
              <a:defRPr b="0" i="0" sz="12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38" name="Google Shape;138;p15"/>
          <p:cNvSpPr/>
          <p:nvPr>
            <p:ph idx="4" type="pic"/>
          </p:nvPr>
        </p:nvSpPr>
        <p:spPr>
          <a:xfrm rot="253865">
            <a:off x="4519045" y="2873698"/>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900000" dist="44450" sy="98000" ky="200000">
              <a:srgbClr val="000000">
                <a:alpha val="20000"/>
              </a:srgbClr>
            </a:outerShdw>
          </a:effectLst>
        </p:spPr>
        <p:txBody>
          <a:bodyPr anchorCtr="0" anchor="t" bIns="91425" lIns="91425" spcFirstLastPara="1" rIns="91425" wrap="square" tIns="91425"/>
          <a:lstStyle>
            <a:lvl1pPr lvl="0" marR="0" rtl="0" algn="r">
              <a:spcBef>
                <a:spcPts val="0"/>
              </a:spcBef>
              <a:spcAft>
                <a:spcPts val="0"/>
              </a:spcAft>
              <a:buClr>
                <a:schemeClr val="dk1"/>
              </a:buClr>
              <a:buSzPts val="1800"/>
              <a:buFont typeface="Noto Sans Symbols"/>
              <a:buNone/>
              <a:defRPr b="0" i="0" sz="18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39" name="Google Shape;139;p15"/>
          <p:cNvSpPr/>
          <p:nvPr>
            <p:ph idx="5" type="pic"/>
          </p:nvPr>
        </p:nvSpPr>
        <p:spPr>
          <a:xfrm rot="-406512">
            <a:off x="610678" y="450635"/>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txBody>
          <a:bodyPr anchorCtr="0" anchor="t" bIns="91425" lIns="91425" spcFirstLastPara="1" rIns="91425" wrap="square" tIns="91425"/>
          <a:lstStyle>
            <a:lvl1pPr lvl="0" marR="0" rtl="0" algn="l">
              <a:spcBef>
                <a:spcPts val="0"/>
              </a:spcBef>
              <a:spcAft>
                <a:spcPts val="0"/>
              </a:spcAft>
              <a:buClr>
                <a:schemeClr val="dk1"/>
              </a:buClr>
              <a:buSzPts val="1800"/>
              <a:buFont typeface="Noto Sans Symbols"/>
              <a:buNone/>
              <a:defRPr b="0" i="0" sz="18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140" name="Google Shape;140;p15"/>
          <p:cNvSpPr txBox="1"/>
          <p:nvPr>
            <p:ph type="title"/>
          </p:nvPr>
        </p:nvSpPr>
        <p:spPr>
          <a:xfrm rot="-360000">
            <a:off x="455724" y="3551615"/>
            <a:ext cx="3474720" cy="109728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2800"/>
              <a:buFont typeface="Pacifico"/>
              <a:buNone/>
              <a:defRPr b="0" i="0" sz="2800" u="none" cap="none" strike="noStrike">
                <a:solidFill>
                  <a:schemeClr val="dk1"/>
                </a:solidFill>
                <a:latin typeface="Pacifico"/>
                <a:ea typeface="Pacifico"/>
                <a:cs typeface="Pacifico"/>
                <a:sym typeface="Pacifico"/>
              </a:defRPr>
            </a:lvl1pPr>
            <a:lvl2pPr lvl="1">
              <a:spcBef>
                <a:spcPts val="30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1" name="Shape 141"/>
        <p:cNvGrpSpPr/>
        <p:nvPr/>
      </p:nvGrpSpPr>
      <p:grpSpPr>
        <a:xfrm>
          <a:off x="0" y="0"/>
          <a:ext cx="0" cy="0"/>
          <a:chOff x="0" y="0"/>
          <a:chExt cx="0" cy="0"/>
        </a:xfrm>
      </p:grpSpPr>
      <p:sp>
        <p:nvSpPr>
          <p:cNvPr id="142" name="Google Shape;142;p16"/>
          <p:cNvSpPr txBox="1"/>
          <p:nvPr>
            <p:ph type="title"/>
          </p:nvPr>
        </p:nvSpPr>
        <p:spPr>
          <a:xfrm>
            <a:off x="571500" y="274638"/>
            <a:ext cx="80010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3" name="Google Shape;143;p16"/>
          <p:cNvSpPr txBox="1"/>
          <p:nvPr>
            <p:ph idx="1" type="body"/>
          </p:nvPr>
        </p:nvSpPr>
        <p:spPr>
          <a:xfrm rot="5400000">
            <a:off x="2514600" y="-38100"/>
            <a:ext cx="4114800" cy="8001000"/>
          </a:xfrm>
          <a:prstGeom prst="rect">
            <a:avLst/>
          </a:prstGeom>
          <a:noFill/>
          <a:ln>
            <a:noFill/>
          </a:ln>
        </p:spPr>
        <p:txBody>
          <a:bodyPr anchorCtr="0" anchor="t" bIns="91425" lIns="91425" spcFirstLastPara="1" rIns="91425" wrap="square" tIns="91425"/>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44" name="Google Shape;144;p16"/>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45" name="Google Shape;145;p16"/>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46" name="Google Shape;146;p1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147" name="Google Shape;147;p16"/>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17"/>
          <p:cNvSpPr txBox="1"/>
          <p:nvPr>
            <p:ph type="title"/>
          </p:nvPr>
        </p:nvSpPr>
        <p:spPr>
          <a:xfrm rot="5400000">
            <a:off x="4907428" y="2367055"/>
            <a:ext cx="5461001" cy="188258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Lustria"/>
              <a:buNone/>
              <a:defRPr b="0" i="0" sz="4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0" name="Google Shape;150;p17"/>
          <p:cNvSpPr txBox="1"/>
          <p:nvPr>
            <p:ph idx="1" type="body"/>
          </p:nvPr>
        </p:nvSpPr>
        <p:spPr>
          <a:xfrm rot="5400000">
            <a:off x="732118" y="423956"/>
            <a:ext cx="5461001" cy="5768788"/>
          </a:xfrm>
          <a:prstGeom prst="rect">
            <a:avLst/>
          </a:prstGeom>
          <a:noFill/>
          <a:ln>
            <a:noFill/>
          </a:ln>
        </p:spPr>
        <p:txBody>
          <a:bodyPr anchorCtr="0" anchor="t" bIns="91425" lIns="91425" spcFirstLastPara="1" rIns="91425" wrap="square" tIns="91425"/>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51" name="Google Shape;151;p17"/>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52" name="Google Shape;152;p17"/>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53" name="Google Shape;153;p1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pic>
        <p:nvPicPr>
          <p:cNvPr descr="verticalRule.png" id="154" name="Google Shape;154;p17"/>
          <p:cNvPicPr preferRelativeResize="0"/>
          <p:nvPr/>
        </p:nvPicPr>
        <p:blipFill rotWithShape="1">
          <a:blip r:embed="rId2">
            <a:alphaModFix/>
          </a:blip>
          <a:srcRect b="0" l="0" r="0" t="0"/>
          <a:stretch/>
        </p:blipFill>
        <p:spPr>
          <a:xfrm>
            <a:off x="6512859" y="1562100"/>
            <a:ext cx="152400" cy="3733800"/>
          </a:xfrm>
          <a:prstGeom prst="rect">
            <a:avLst/>
          </a:prstGeom>
          <a:noFill/>
          <a:ln>
            <a:noFill/>
          </a:ln>
          <a:effectLst>
            <a:outerShdw blurRad="25400" sx="101000" rotWithShape="0" algn="ctr" sy="101000">
              <a:srgbClr val="000000">
                <a:alpha val="40000"/>
              </a:srgbClr>
            </a:outerShdw>
          </a:effectLst>
        </p:spPr>
      </p:pic>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155" name="Shape 155"/>
        <p:cNvGrpSpPr/>
        <p:nvPr/>
      </p:nvGrpSpPr>
      <p:grpSpPr>
        <a:xfrm>
          <a:off x="0" y="0"/>
          <a:ext cx="0" cy="0"/>
          <a:chOff x="0" y="0"/>
          <a:chExt cx="0" cy="0"/>
        </a:xfrm>
      </p:grpSpPr>
      <p:pic>
        <p:nvPicPr>
          <p:cNvPr id="156" name="Google Shape;156;p18"/>
          <p:cNvPicPr preferRelativeResize="0"/>
          <p:nvPr/>
        </p:nvPicPr>
        <p:blipFill rotWithShape="1">
          <a:blip r:embed="rId2">
            <a:alphaModFix/>
          </a:blip>
          <a:srcRect b="0" l="0" r="0" t="0"/>
          <a:stretch/>
        </p:blipFill>
        <p:spPr>
          <a:xfrm>
            <a:off x="43543" y="0"/>
            <a:ext cx="9100457" cy="6879771"/>
          </a:xfrm>
          <a:prstGeom prst="rect">
            <a:avLst/>
          </a:prstGeom>
          <a:noFill/>
          <a:ln>
            <a:noFill/>
          </a:ln>
        </p:spPr>
      </p:pic>
      <p:sp>
        <p:nvSpPr>
          <p:cNvPr id="157" name="Google Shape;157;p18"/>
          <p:cNvSpPr txBox="1"/>
          <p:nvPr>
            <p:ph type="ctrTitle"/>
          </p:nvPr>
        </p:nvSpPr>
        <p:spPr>
          <a:xfrm>
            <a:off x="2590800" y="2286000"/>
            <a:ext cx="6180224" cy="1470025"/>
          </a:xfrm>
          <a:prstGeom prst="rect">
            <a:avLst/>
          </a:prstGeom>
          <a:noFill/>
          <a:ln>
            <a:noFill/>
          </a:ln>
        </p:spPr>
        <p:txBody>
          <a:bodyPr anchorCtr="0" anchor="t" bIns="91425" lIns="91425" spcFirstLastPara="1" rIns="91425" wrap="square" tIns="91425"/>
          <a:lstStyle>
            <a:lvl1pPr lvl="0" marR="0" rtl="0" algn="r">
              <a:spcBef>
                <a:spcPts val="0"/>
              </a:spcBef>
              <a:spcAft>
                <a:spcPts val="0"/>
              </a:spcAft>
              <a:buClr>
                <a:srgbClr val="003300"/>
              </a:buClr>
              <a:buSzPts val="5400"/>
              <a:buFont typeface="Lustria"/>
              <a:buNone/>
              <a:defRPr b="1" i="0" sz="5400" u="none" cap="small" strike="noStrike">
                <a:solidFill>
                  <a:srgbClr val="003300"/>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8" name="Google Shape;158;p18"/>
          <p:cNvSpPr txBox="1"/>
          <p:nvPr>
            <p:ph idx="1" type="subTitle"/>
          </p:nvPr>
        </p:nvSpPr>
        <p:spPr>
          <a:xfrm>
            <a:off x="3962400" y="4038600"/>
            <a:ext cx="4772528" cy="990600"/>
          </a:xfrm>
          <a:prstGeom prst="rect">
            <a:avLst/>
          </a:prstGeom>
          <a:noFill/>
          <a:ln>
            <a:noFill/>
          </a:ln>
        </p:spPr>
        <p:txBody>
          <a:bodyPr anchorCtr="0" anchor="t" bIns="91425" lIns="91425" spcFirstLastPara="1" rIns="91425" wrap="square" tIns="91425"/>
          <a:lstStyle>
            <a:lvl1pPr lvl="0" marR="0" rtl="0" algn="r">
              <a:spcBef>
                <a:spcPts val="0"/>
              </a:spcBef>
              <a:spcAft>
                <a:spcPts val="0"/>
              </a:spcAft>
              <a:buClr>
                <a:schemeClr val="dk1"/>
              </a:buClr>
              <a:buSzPts val="2000"/>
              <a:buFont typeface="Noto Sans Symbols"/>
              <a:buNone/>
              <a:defRPr b="0" i="0" sz="2000" u="none" cap="none" strike="noStrike">
                <a:solidFill>
                  <a:schemeClr val="dk1"/>
                </a:solidFill>
                <a:latin typeface="Georgia"/>
                <a:ea typeface="Georgia"/>
                <a:cs typeface="Georgia"/>
                <a:sym typeface="Georgia"/>
              </a:defRPr>
            </a:lvl1pPr>
            <a:lvl2pPr lvl="1" marR="0" rtl="0" algn="ctr">
              <a:spcBef>
                <a:spcPts val="2000"/>
              </a:spcBef>
              <a:spcAft>
                <a:spcPts val="0"/>
              </a:spcAft>
              <a:buClr>
                <a:schemeClr val="lt2"/>
              </a:buClr>
              <a:buSzPts val="2200"/>
              <a:buFont typeface="Noto Sans Symbols"/>
              <a:buNone/>
              <a:defRPr b="0" i="0" sz="2200" u="none" cap="none" strike="noStrike">
                <a:solidFill>
                  <a:srgbClr val="888888"/>
                </a:solidFill>
                <a:latin typeface="Lustria"/>
                <a:ea typeface="Lustria"/>
                <a:cs typeface="Lustria"/>
                <a:sym typeface="Lustria"/>
              </a:defRPr>
            </a:lvl2pPr>
            <a:lvl3pPr lvl="2" marR="0" rtl="0" algn="ctr">
              <a:spcBef>
                <a:spcPts val="1000"/>
              </a:spcBef>
              <a:spcAft>
                <a:spcPts val="0"/>
              </a:spcAft>
              <a:buClr>
                <a:srgbClr val="888888"/>
              </a:buClr>
              <a:buSzPts val="2000"/>
              <a:buFont typeface="Noto Sans Symbols"/>
              <a:buNone/>
              <a:defRPr b="0" i="0" sz="2000" u="none" cap="none" strike="noStrike">
                <a:solidFill>
                  <a:srgbClr val="888888"/>
                </a:solidFill>
                <a:latin typeface="Lustria"/>
                <a:ea typeface="Lustria"/>
                <a:cs typeface="Lustria"/>
                <a:sym typeface="Lustria"/>
              </a:defRPr>
            </a:lvl3pPr>
            <a:lvl4pPr lvl="3" marR="0" rtl="0" algn="ctr">
              <a:spcBef>
                <a:spcPts val="1000"/>
              </a:spcBef>
              <a:spcAft>
                <a:spcPts val="0"/>
              </a:spcAft>
              <a:buClr>
                <a:schemeClr val="lt2"/>
              </a:buClr>
              <a:buSzPts val="1800"/>
              <a:buFont typeface="Noto Sans Symbols"/>
              <a:buNone/>
              <a:defRPr b="0" i="0" sz="1800" u="none" cap="none" strike="noStrike">
                <a:solidFill>
                  <a:srgbClr val="888888"/>
                </a:solidFill>
                <a:latin typeface="Lustria"/>
                <a:ea typeface="Lustria"/>
                <a:cs typeface="Lustria"/>
                <a:sym typeface="Lustria"/>
              </a:defRPr>
            </a:lvl4pPr>
            <a:lvl5pPr lvl="4" marR="0" rtl="0" algn="ctr">
              <a:spcBef>
                <a:spcPts val="1000"/>
              </a:spcBef>
              <a:spcAft>
                <a:spcPts val="0"/>
              </a:spcAft>
              <a:buClr>
                <a:srgbClr val="888888"/>
              </a:buClr>
              <a:buSzPts val="1800"/>
              <a:buFont typeface="Noto Sans Symbols"/>
              <a:buNone/>
              <a:defRPr b="0" i="0" sz="1800" u="none" cap="none" strike="noStrike">
                <a:solidFill>
                  <a:srgbClr val="888888"/>
                </a:solidFill>
                <a:latin typeface="Lustria"/>
                <a:ea typeface="Lustria"/>
                <a:cs typeface="Lustria"/>
                <a:sym typeface="Lustria"/>
              </a:defRPr>
            </a:lvl5pPr>
            <a:lvl6pPr lvl="5" marR="0" rtl="0" algn="ctr">
              <a:spcBef>
                <a:spcPts val="1000"/>
              </a:spcBef>
              <a:spcAft>
                <a:spcPts val="0"/>
              </a:spcAft>
              <a:buClr>
                <a:schemeClr val="lt2"/>
              </a:buClr>
              <a:buSzPts val="1800"/>
              <a:buFont typeface="Noto Sans Symbols"/>
              <a:buNone/>
              <a:defRPr b="0" i="0" sz="1800" u="none" cap="none" strike="noStrike">
                <a:solidFill>
                  <a:srgbClr val="888888"/>
                </a:solidFill>
                <a:latin typeface="Lustria"/>
                <a:ea typeface="Lustria"/>
                <a:cs typeface="Lustria"/>
                <a:sym typeface="Lustria"/>
              </a:defRPr>
            </a:lvl6pPr>
            <a:lvl7pPr lvl="6" marR="0" rtl="0" algn="ctr">
              <a:spcBef>
                <a:spcPts val="600"/>
              </a:spcBef>
              <a:spcAft>
                <a:spcPts val="0"/>
              </a:spcAft>
              <a:buClr>
                <a:srgbClr val="888888"/>
              </a:buClr>
              <a:buSzPts val="1800"/>
              <a:buFont typeface="Noto Sans Symbols"/>
              <a:buNone/>
              <a:defRPr b="0" i="0" sz="1800" u="none" cap="none" strike="noStrike">
                <a:solidFill>
                  <a:srgbClr val="888888"/>
                </a:solidFill>
                <a:latin typeface="Lustria"/>
                <a:ea typeface="Lustria"/>
                <a:cs typeface="Lustria"/>
                <a:sym typeface="Lustria"/>
              </a:defRPr>
            </a:lvl7pPr>
            <a:lvl8pPr lvl="7" marR="0" rtl="0" algn="ctr">
              <a:spcBef>
                <a:spcPts val="600"/>
              </a:spcBef>
              <a:spcAft>
                <a:spcPts val="0"/>
              </a:spcAft>
              <a:buClr>
                <a:schemeClr val="lt2"/>
              </a:buClr>
              <a:buSzPts val="1800"/>
              <a:buFont typeface="Noto Sans Symbols"/>
              <a:buNone/>
              <a:defRPr b="0" i="0" sz="1800" u="none" cap="none" strike="noStrike">
                <a:solidFill>
                  <a:srgbClr val="888888"/>
                </a:solidFill>
                <a:latin typeface="Lustria"/>
                <a:ea typeface="Lustria"/>
                <a:cs typeface="Lustria"/>
                <a:sym typeface="Lustria"/>
              </a:defRPr>
            </a:lvl8pPr>
            <a:lvl9pPr lvl="8" marR="0" rtl="0" algn="ctr">
              <a:spcBef>
                <a:spcPts val="600"/>
              </a:spcBef>
              <a:spcAft>
                <a:spcPts val="600"/>
              </a:spcAft>
              <a:buClr>
                <a:srgbClr val="888888"/>
              </a:buClr>
              <a:buSzPts val="1800"/>
              <a:buFont typeface="Noto Sans Symbols"/>
              <a:buNone/>
              <a:defRPr b="0" i="0" sz="1800" u="none" cap="none" strike="noStrike">
                <a:solidFill>
                  <a:srgbClr val="888888"/>
                </a:solidFill>
                <a:latin typeface="Lustria"/>
                <a:ea typeface="Lustria"/>
                <a:cs typeface="Lustria"/>
                <a:sym typeface="Lustria"/>
              </a:defRPr>
            </a:lvl9pPr>
          </a:lstStyle>
          <a:p/>
        </p:txBody>
      </p:sp>
      <p:pic>
        <p:nvPicPr>
          <p:cNvPr id="159" name="Google Shape;159;p18"/>
          <p:cNvPicPr preferRelativeResize="0"/>
          <p:nvPr/>
        </p:nvPicPr>
        <p:blipFill rotWithShape="1">
          <a:blip r:embed="rId3">
            <a:alphaModFix/>
          </a:blip>
          <a:srcRect b="0" l="0" r="0" t="0"/>
          <a:stretch/>
        </p:blipFill>
        <p:spPr>
          <a:xfrm>
            <a:off x="0" y="1251"/>
            <a:ext cx="3721618" cy="6858000"/>
          </a:xfrm>
          <a:prstGeom prst="rect">
            <a:avLst/>
          </a:prstGeom>
          <a:noFill/>
          <a:ln>
            <a:noFill/>
          </a:ln>
        </p:spPr>
      </p:pic>
      <p:sp>
        <p:nvSpPr>
          <p:cNvPr id="160" name="Google Shape;160;p18"/>
          <p:cNvSpPr/>
          <p:nvPr>
            <p:ph idx="2" type="pic"/>
          </p:nvPr>
        </p:nvSpPr>
        <p:spPr>
          <a:xfrm>
            <a:off x="6858000" y="5105400"/>
            <a:ext cx="1828800" cy="99060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Only">
  <p:cSld name="Background Only">
    <p:spTree>
      <p:nvGrpSpPr>
        <p:cNvPr id="161" name="Shape 161"/>
        <p:cNvGrpSpPr/>
        <p:nvPr/>
      </p:nvGrpSpPr>
      <p:grpSpPr>
        <a:xfrm>
          <a:off x="0" y="0"/>
          <a:ext cx="0" cy="0"/>
          <a:chOff x="0" y="0"/>
          <a:chExt cx="0" cy="0"/>
        </a:xfrm>
      </p:grpSpPr>
      <p:pic>
        <p:nvPicPr>
          <p:cNvPr id="162" name="Google Shape;162;p19"/>
          <p:cNvPicPr preferRelativeResize="0"/>
          <p:nvPr/>
        </p:nvPicPr>
        <p:blipFill rotWithShape="1">
          <a:blip r:embed="rId2">
            <a:alphaModFix/>
          </a:blip>
          <a:srcRect b="0" l="0" r="0" t="0"/>
          <a:stretch/>
        </p:blipFill>
        <p:spPr>
          <a:xfrm>
            <a:off x="43543" y="0"/>
            <a:ext cx="9100457" cy="6879771"/>
          </a:xfrm>
          <a:prstGeom prst="rect">
            <a:avLst/>
          </a:prstGeom>
          <a:noFill/>
          <a:ln>
            <a:noFill/>
          </a:ln>
        </p:spPr>
      </p:pic>
      <p:sp>
        <p:nvSpPr>
          <p:cNvPr id="163" name="Google Shape;163;p19"/>
          <p:cNvSpPr txBox="1"/>
          <p:nvPr>
            <p:ph idx="10" type="dt"/>
          </p:nvPr>
        </p:nvSpPr>
        <p:spPr>
          <a:xfrm>
            <a:off x="762000" y="6356350"/>
            <a:ext cx="21336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64" name="Google Shape;164;p19"/>
          <p:cNvSpPr txBox="1"/>
          <p:nvPr>
            <p:ph idx="11" type="ftr"/>
          </p:nvPr>
        </p:nvSpPr>
        <p:spPr>
          <a:xfrm>
            <a:off x="3352800" y="6356350"/>
            <a:ext cx="28956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65" name="Google Shape;165;p19"/>
          <p:cNvSpPr txBox="1"/>
          <p:nvPr>
            <p:ph idx="12" type="sldNum"/>
          </p:nvPr>
        </p:nvSpPr>
        <p:spPr>
          <a:xfrm>
            <a:off x="67056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Header">
  <p:cSld name="1_Section Header">
    <p:spTree>
      <p:nvGrpSpPr>
        <p:cNvPr id="166" name="Shape 166"/>
        <p:cNvGrpSpPr/>
        <p:nvPr/>
      </p:nvGrpSpPr>
      <p:grpSpPr>
        <a:xfrm>
          <a:off x="0" y="0"/>
          <a:ext cx="0" cy="0"/>
          <a:chOff x="0" y="0"/>
          <a:chExt cx="0" cy="0"/>
        </a:xfrm>
      </p:grpSpPr>
      <p:pic>
        <p:nvPicPr>
          <p:cNvPr id="167" name="Google Shape;167;p20"/>
          <p:cNvPicPr preferRelativeResize="0"/>
          <p:nvPr/>
        </p:nvPicPr>
        <p:blipFill rotWithShape="1">
          <a:blip r:embed="rId2">
            <a:alphaModFix/>
          </a:blip>
          <a:srcRect b="0" l="0" r="0" t="0"/>
          <a:stretch/>
        </p:blipFill>
        <p:spPr>
          <a:xfrm>
            <a:off x="43543" y="0"/>
            <a:ext cx="9100457" cy="6879771"/>
          </a:xfrm>
          <a:prstGeom prst="rect">
            <a:avLst/>
          </a:prstGeom>
          <a:noFill/>
          <a:ln>
            <a:noFill/>
          </a:ln>
        </p:spPr>
      </p:pic>
      <p:pic>
        <p:nvPicPr>
          <p:cNvPr id="168" name="Google Shape;168;p20"/>
          <p:cNvPicPr preferRelativeResize="0"/>
          <p:nvPr/>
        </p:nvPicPr>
        <p:blipFill rotWithShape="1">
          <a:blip r:embed="rId3">
            <a:alphaModFix/>
          </a:blip>
          <a:srcRect b="0" l="0" r="0" t="0"/>
          <a:stretch/>
        </p:blipFill>
        <p:spPr>
          <a:xfrm rot="5400000">
            <a:off x="3161049" y="-3176815"/>
            <a:ext cx="2819400" cy="9173031"/>
          </a:xfrm>
          <a:prstGeom prst="rect">
            <a:avLst/>
          </a:prstGeom>
          <a:noFill/>
          <a:ln>
            <a:noFill/>
          </a:ln>
        </p:spPr>
      </p:pic>
      <p:sp>
        <p:nvSpPr>
          <p:cNvPr id="169" name="Google Shape;169;p20"/>
          <p:cNvSpPr txBox="1"/>
          <p:nvPr>
            <p:ph type="title"/>
          </p:nvPr>
        </p:nvSpPr>
        <p:spPr>
          <a:xfrm>
            <a:off x="4572000" y="3048000"/>
            <a:ext cx="4343400" cy="1362075"/>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rgbClr val="003300"/>
              </a:buClr>
              <a:buSzPts val="4000"/>
              <a:buFont typeface="Lustria"/>
              <a:buNone/>
              <a:defRPr b="1" i="0" sz="4000" u="none" cap="small" strike="noStrike">
                <a:solidFill>
                  <a:srgbClr val="003300"/>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0" name="Google Shape;170;p20"/>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71" name="Google Shape;171;p20"/>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72" name="Google Shape;172;p2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
        <p:nvSpPr>
          <p:cNvPr id="173" name="Google Shape;173;p20"/>
          <p:cNvSpPr/>
          <p:nvPr>
            <p:ph idx="2" type="pic"/>
          </p:nvPr>
        </p:nvSpPr>
        <p:spPr>
          <a:xfrm>
            <a:off x="6781800" y="5334000"/>
            <a:ext cx="2133600" cy="99060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Clr>
                <a:schemeClr val="dk1"/>
              </a:buClr>
              <a:buSzPts val="1800"/>
              <a:buFont typeface="Noto Sans Symbols"/>
              <a:buNone/>
              <a:defRPr b="0" i="0" sz="18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3" name="Shape 23"/>
        <p:cNvGrpSpPr/>
        <p:nvPr/>
      </p:nvGrpSpPr>
      <p:grpSpPr>
        <a:xfrm>
          <a:off x="0" y="0"/>
          <a:ext cx="0" cy="0"/>
          <a:chOff x="0" y="0"/>
          <a:chExt cx="0" cy="0"/>
        </a:xfrm>
      </p:grpSpPr>
      <p:sp>
        <p:nvSpPr>
          <p:cNvPr id="24" name="Google Shape;24;p3"/>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25" name="Google Shape;25;p3"/>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26" name="Google Shape;26;p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2"/>
                </a:solidFill>
                <a:latin typeface="Lustria"/>
                <a:ea typeface="Lustria"/>
                <a:cs typeface="Lustria"/>
                <a:sym typeface="Lustria"/>
              </a:defRPr>
            </a:lvl1pPr>
            <a:lvl2pPr indent="0" lvl="1" marL="0" marR="0" rtl="0" algn="ctr">
              <a:spcBef>
                <a:spcPts val="0"/>
              </a:spcBef>
              <a:buNone/>
              <a:defRPr b="0" i="0" sz="1200" u="none" cap="none" strike="noStrike">
                <a:solidFill>
                  <a:schemeClr val="lt2"/>
                </a:solidFill>
                <a:latin typeface="Lustria"/>
                <a:ea typeface="Lustria"/>
                <a:cs typeface="Lustria"/>
                <a:sym typeface="Lustria"/>
              </a:defRPr>
            </a:lvl2pPr>
            <a:lvl3pPr indent="0" lvl="2" marL="0" marR="0" rtl="0" algn="ctr">
              <a:spcBef>
                <a:spcPts val="0"/>
              </a:spcBef>
              <a:buNone/>
              <a:defRPr b="0" i="0" sz="1200" u="none" cap="none" strike="noStrike">
                <a:solidFill>
                  <a:schemeClr val="lt2"/>
                </a:solidFill>
                <a:latin typeface="Lustria"/>
                <a:ea typeface="Lustria"/>
                <a:cs typeface="Lustria"/>
                <a:sym typeface="Lustria"/>
              </a:defRPr>
            </a:lvl3pPr>
            <a:lvl4pPr indent="0" lvl="3" marL="0" marR="0" rtl="0" algn="ctr">
              <a:spcBef>
                <a:spcPts val="0"/>
              </a:spcBef>
              <a:buNone/>
              <a:defRPr b="0" i="0" sz="1200" u="none" cap="none" strike="noStrike">
                <a:solidFill>
                  <a:schemeClr val="lt2"/>
                </a:solidFill>
                <a:latin typeface="Lustria"/>
                <a:ea typeface="Lustria"/>
                <a:cs typeface="Lustria"/>
                <a:sym typeface="Lustria"/>
              </a:defRPr>
            </a:lvl4pPr>
            <a:lvl5pPr indent="0" lvl="4" marL="0" marR="0" rtl="0" algn="ctr">
              <a:spcBef>
                <a:spcPts val="0"/>
              </a:spcBef>
              <a:buNone/>
              <a:defRPr b="0" i="0" sz="1200" u="none" cap="none" strike="noStrike">
                <a:solidFill>
                  <a:schemeClr val="lt2"/>
                </a:solidFill>
                <a:latin typeface="Lustria"/>
                <a:ea typeface="Lustria"/>
                <a:cs typeface="Lustria"/>
                <a:sym typeface="Lustria"/>
              </a:defRPr>
            </a:lvl5pPr>
            <a:lvl6pPr indent="0" lvl="5" marL="0" marR="0" rtl="0" algn="ctr">
              <a:spcBef>
                <a:spcPts val="0"/>
              </a:spcBef>
              <a:buNone/>
              <a:defRPr b="0" i="0" sz="1200" u="none" cap="none" strike="noStrike">
                <a:solidFill>
                  <a:schemeClr val="lt2"/>
                </a:solidFill>
                <a:latin typeface="Lustria"/>
                <a:ea typeface="Lustria"/>
                <a:cs typeface="Lustria"/>
                <a:sym typeface="Lustria"/>
              </a:defRPr>
            </a:lvl6pPr>
            <a:lvl7pPr indent="0" lvl="6" marL="0" marR="0" rtl="0" algn="ctr">
              <a:spcBef>
                <a:spcPts val="0"/>
              </a:spcBef>
              <a:buNone/>
              <a:defRPr b="0" i="0" sz="1200" u="none" cap="none" strike="noStrike">
                <a:solidFill>
                  <a:schemeClr val="lt2"/>
                </a:solidFill>
                <a:latin typeface="Lustria"/>
                <a:ea typeface="Lustria"/>
                <a:cs typeface="Lustria"/>
                <a:sym typeface="Lustria"/>
              </a:defRPr>
            </a:lvl7pPr>
            <a:lvl8pPr indent="0" lvl="7" marL="0" marR="0" rtl="0" algn="ctr">
              <a:spcBef>
                <a:spcPts val="0"/>
              </a:spcBef>
              <a:buNone/>
              <a:defRPr b="0" i="0" sz="1200" u="none" cap="none" strike="noStrike">
                <a:solidFill>
                  <a:schemeClr val="lt2"/>
                </a:solidFill>
                <a:latin typeface="Lustria"/>
                <a:ea typeface="Lustria"/>
                <a:cs typeface="Lustria"/>
                <a:sym typeface="Lustria"/>
              </a:defRPr>
            </a:lvl8pPr>
            <a:lvl9pPr indent="0" lvl="8" marL="0" marR="0" rtl="0" algn="ctr">
              <a:spcBef>
                <a:spcPts val="0"/>
              </a:spcBef>
              <a:buNone/>
              <a:defRPr b="0" i="0" sz="1200" u="none" cap="none" strike="noStrike">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174" name="Shape 174"/>
        <p:cNvGrpSpPr/>
        <p:nvPr/>
      </p:nvGrpSpPr>
      <p:grpSpPr>
        <a:xfrm>
          <a:off x="0" y="0"/>
          <a:ext cx="0" cy="0"/>
          <a:chOff x="0" y="0"/>
          <a:chExt cx="0" cy="0"/>
        </a:xfrm>
      </p:grpSpPr>
      <p:sp>
        <p:nvSpPr>
          <p:cNvPr id="175" name="Google Shape;175;p21"/>
          <p:cNvSpPr txBox="1"/>
          <p:nvPr>
            <p:ph type="title"/>
          </p:nvPr>
        </p:nvSpPr>
        <p:spPr>
          <a:xfrm>
            <a:off x="762000" y="269632"/>
            <a:ext cx="8077200" cy="11430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6" name="Google Shape;176;p21"/>
          <p:cNvSpPr txBox="1"/>
          <p:nvPr>
            <p:ph idx="1" type="body"/>
          </p:nvPr>
        </p:nvSpPr>
        <p:spPr>
          <a:xfrm>
            <a:off x="762000" y="1596413"/>
            <a:ext cx="8077200" cy="4297363"/>
          </a:xfrm>
          <a:prstGeom prst="rect">
            <a:avLst/>
          </a:prstGeom>
          <a:noFill/>
          <a:ln>
            <a:noFill/>
          </a:ln>
        </p:spPr>
        <p:txBody>
          <a:bodyPr anchorCtr="0" anchor="t" bIns="91425" lIns="91425" spcFirstLastPara="1" rIns="91425" wrap="square" tIns="91425"/>
          <a:lstStyle>
            <a:lvl1pPr indent="-431800" lvl="0" marL="457200" marR="0" rtl="0" algn="l">
              <a:spcBef>
                <a:spcPts val="0"/>
              </a:spcBef>
              <a:spcAft>
                <a:spcPts val="0"/>
              </a:spcAft>
              <a:buClr>
                <a:schemeClr val="dk1"/>
              </a:buClr>
              <a:buSzPts val="3200"/>
              <a:buFont typeface="Noto Sans Symbols"/>
              <a:buChar char="✦"/>
              <a:defRPr b="0" i="0" sz="3200" u="none" cap="none" strike="noStrike">
                <a:solidFill>
                  <a:schemeClr val="dk1"/>
                </a:solidFill>
                <a:latin typeface="Lustria"/>
                <a:ea typeface="Lustria"/>
                <a:cs typeface="Lustria"/>
                <a:sym typeface="Lustria"/>
              </a:defRPr>
            </a:lvl1pPr>
            <a:lvl2pPr indent="-406400" lvl="1" marL="914400" marR="0" rtl="0" algn="l">
              <a:spcBef>
                <a:spcPts val="2000"/>
              </a:spcBef>
              <a:spcAft>
                <a:spcPts val="0"/>
              </a:spcAft>
              <a:buClr>
                <a:schemeClr val="lt2"/>
              </a:buClr>
              <a:buSzPts val="2800"/>
              <a:buFont typeface="Noto Sans Symbols"/>
              <a:buChar char="✦"/>
              <a:defRPr b="0" i="0" sz="2800" u="none" cap="none" strike="noStrike">
                <a:solidFill>
                  <a:schemeClr val="dk1"/>
                </a:solidFill>
                <a:latin typeface="Lustria"/>
                <a:ea typeface="Lustria"/>
                <a:cs typeface="Lustria"/>
                <a:sym typeface="Lustria"/>
              </a:defRPr>
            </a:lvl2pPr>
            <a:lvl3pPr indent="-381000" lvl="2" marL="1371600" marR="0" rtl="0" algn="l">
              <a:spcBef>
                <a:spcPts val="100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3pPr>
            <a:lvl4pPr indent="-381000" lvl="3" marL="1828800" marR="0" rtl="0" algn="l">
              <a:spcBef>
                <a:spcPts val="1000"/>
              </a:spcBef>
              <a:spcAft>
                <a:spcPts val="0"/>
              </a:spcAft>
              <a:buClr>
                <a:schemeClr val="lt2"/>
              </a:buClr>
              <a:buSzPts val="2400"/>
              <a:buFont typeface="Noto Sans Symbols"/>
              <a:buChar char="✦"/>
              <a:defRPr b="0" i="0" sz="2400" u="none" cap="none" strike="noStrike">
                <a:solidFill>
                  <a:schemeClr val="dk1"/>
                </a:solidFill>
                <a:latin typeface="Lustria"/>
                <a:ea typeface="Lustria"/>
                <a:cs typeface="Lustria"/>
                <a:sym typeface="Lustria"/>
              </a:defRPr>
            </a:lvl4pPr>
            <a:lvl5pPr indent="-381000" lvl="4" marL="2286000" marR="0" rtl="0" algn="l">
              <a:spcBef>
                <a:spcPts val="100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77" name="Google Shape;177;p21"/>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78" name="Google Shape;178;p21"/>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79" name="Google Shape;179;p21"/>
          <p:cNvSpPr txBox="1"/>
          <p:nvPr>
            <p:ph idx="12" type="sldNum"/>
          </p:nvPr>
        </p:nvSpPr>
        <p:spPr>
          <a:xfrm>
            <a:off x="67056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with 3 Pictures" showMasterSp="0">
  <p:cSld name="Title Slide with 3 Pictures">
    <p:spTree>
      <p:nvGrpSpPr>
        <p:cNvPr id="27" name="Shape 27"/>
        <p:cNvGrpSpPr/>
        <p:nvPr/>
      </p:nvGrpSpPr>
      <p:grpSpPr>
        <a:xfrm>
          <a:off x="0" y="0"/>
          <a:ext cx="0" cy="0"/>
          <a:chOff x="0" y="0"/>
          <a:chExt cx="0" cy="0"/>
        </a:xfrm>
      </p:grpSpPr>
      <p:pic>
        <p:nvPicPr>
          <p:cNvPr descr="TitlePageOverlay.png" id="28" name="Google Shape;28;p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9" name="Google Shape;29;p4"/>
          <p:cNvSpPr txBox="1"/>
          <p:nvPr>
            <p:ph type="ctrTitle"/>
          </p:nvPr>
        </p:nvSpPr>
        <p:spPr>
          <a:xfrm>
            <a:off x="571500" y="2057401"/>
            <a:ext cx="8001000" cy="2424766"/>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Clr>
                <a:schemeClr val="dk1"/>
              </a:buClr>
              <a:buSzPts val="5600"/>
              <a:buFont typeface="Lustria"/>
              <a:buNone/>
              <a:defRPr b="0" i="0" sz="56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4"/>
          <p:cNvSpPr txBox="1"/>
          <p:nvPr>
            <p:ph idx="1" type="subTitle"/>
          </p:nvPr>
        </p:nvSpPr>
        <p:spPr>
          <a:xfrm>
            <a:off x="571500" y="4800600"/>
            <a:ext cx="8001000" cy="121920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1pPr>
            <a:lvl2pPr lvl="1" marR="0" rtl="0" algn="ctr">
              <a:spcBef>
                <a:spcPts val="0"/>
              </a:spcBef>
              <a:spcAft>
                <a:spcPts val="0"/>
              </a:spcAft>
              <a:buClr>
                <a:schemeClr val="lt2"/>
              </a:buClr>
              <a:buSzPts val="2200"/>
              <a:buFont typeface="Noto Sans Symbols"/>
              <a:buNone/>
              <a:defRPr b="0" i="0" sz="2200" u="none" cap="none" strike="noStrike">
                <a:solidFill>
                  <a:srgbClr val="888888"/>
                </a:solidFill>
                <a:latin typeface="Lustria"/>
                <a:ea typeface="Lustria"/>
                <a:cs typeface="Lustria"/>
                <a:sym typeface="Lustria"/>
              </a:defRPr>
            </a:lvl2pPr>
            <a:lvl3pPr lvl="2" marR="0" rtl="0" algn="ctr">
              <a:spcBef>
                <a:spcPts val="1000"/>
              </a:spcBef>
              <a:spcAft>
                <a:spcPts val="0"/>
              </a:spcAft>
              <a:buClr>
                <a:srgbClr val="888888"/>
              </a:buClr>
              <a:buSzPts val="2000"/>
              <a:buFont typeface="Noto Sans Symbols"/>
              <a:buNone/>
              <a:defRPr b="0" i="0" sz="2000" u="none" cap="none" strike="noStrike">
                <a:solidFill>
                  <a:srgbClr val="888888"/>
                </a:solidFill>
                <a:latin typeface="Lustria"/>
                <a:ea typeface="Lustria"/>
                <a:cs typeface="Lustria"/>
                <a:sym typeface="Lustria"/>
              </a:defRPr>
            </a:lvl3pPr>
            <a:lvl4pPr lvl="3" marR="0" rtl="0" algn="ctr">
              <a:spcBef>
                <a:spcPts val="1000"/>
              </a:spcBef>
              <a:spcAft>
                <a:spcPts val="0"/>
              </a:spcAft>
              <a:buClr>
                <a:schemeClr val="lt2"/>
              </a:buClr>
              <a:buSzPts val="1800"/>
              <a:buFont typeface="Noto Sans Symbols"/>
              <a:buNone/>
              <a:defRPr b="0" i="0" sz="1800" u="none" cap="none" strike="noStrike">
                <a:solidFill>
                  <a:srgbClr val="888888"/>
                </a:solidFill>
                <a:latin typeface="Lustria"/>
                <a:ea typeface="Lustria"/>
                <a:cs typeface="Lustria"/>
                <a:sym typeface="Lustria"/>
              </a:defRPr>
            </a:lvl4pPr>
            <a:lvl5pPr lvl="4" marR="0" rtl="0" algn="ctr">
              <a:spcBef>
                <a:spcPts val="1000"/>
              </a:spcBef>
              <a:spcAft>
                <a:spcPts val="0"/>
              </a:spcAft>
              <a:buClr>
                <a:srgbClr val="888888"/>
              </a:buClr>
              <a:buSzPts val="1800"/>
              <a:buFont typeface="Noto Sans Symbols"/>
              <a:buNone/>
              <a:defRPr b="0" i="0" sz="1800" u="none" cap="none" strike="noStrike">
                <a:solidFill>
                  <a:srgbClr val="888888"/>
                </a:solidFill>
                <a:latin typeface="Lustria"/>
                <a:ea typeface="Lustria"/>
                <a:cs typeface="Lustria"/>
                <a:sym typeface="Lustria"/>
              </a:defRPr>
            </a:lvl5pPr>
            <a:lvl6pPr lvl="5" marR="0" rtl="0" algn="ctr">
              <a:spcBef>
                <a:spcPts val="1000"/>
              </a:spcBef>
              <a:spcAft>
                <a:spcPts val="0"/>
              </a:spcAft>
              <a:buClr>
                <a:schemeClr val="lt2"/>
              </a:buClr>
              <a:buSzPts val="1800"/>
              <a:buFont typeface="Noto Sans Symbols"/>
              <a:buNone/>
              <a:defRPr b="0" i="0" sz="1800" u="none" cap="none" strike="noStrike">
                <a:solidFill>
                  <a:srgbClr val="888888"/>
                </a:solidFill>
                <a:latin typeface="Lustria"/>
                <a:ea typeface="Lustria"/>
                <a:cs typeface="Lustria"/>
                <a:sym typeface="Lustria"/>
              </a:defRPr>
            </a:lvl6pPr>
            <a:lvl7pPr lvl="6" marR="0" rtl="0" algn="ctr">
              <a:spcBef>
                <a:spcPts val="600"/>
              </a:spcBef>
              <a:spcAft>
                <a:spcPts val="0"/>
              </a:spcAft>
              <a:buClr>
                <a:srgbClr val="888888"/>
              </a:buClr>
              <a:buSzPts val="1800"/>
              <a:buFont typeface="Noto Sans Symbols"/>
              <a:buNone/>
              <a:defRPr b="0" i="0" sz="1800" u="none" cap="none" strike="noStrike">
                <a:solidFill>
                  <a:srgbClr val="888888"/>
                </a:solidFill>
                <a:latin typeface="Lustria"/>
                <a:ea typeface="Lustria"/>
                <a:cs typeface="Lustria"/>
                <a:sym typeface="Lustria"/>
              </a:defRPr>
            </a:lvl7pPr>
            <a:lvl8pPr lvl="7" marR="0" rtl="0" algn="ctr">
              <a:spcBef>
                <a:spcPts val="600"/>
              </a:spcBef>
              <a:spcAft>
                <a:spcPts val="0"/>
              </a:spcAft>
              <a:buClr>
                <a:schemeClr val="lt2"/>
              </a:buClr>
              <a:buSzPts val="1800"/>
              <a:buFont typeface="Noto Sans Symbols"/>
              <a:buNone/>
              <a:defRPr b="0" i="0" sz="1800" u="none" cap="none" strike="noStrike">
                <a:solidFill>
                  <a:srgbClr val="888888"/>
                </a:solidFill>
                <a:latin typeface="Lustria"/>
                <a:ea typeface="Lustria"/>
                <a:cs typeface="Lustria"/>
                <a:sym typeface="Lustria"/>
              </a:defRPr>
            </a:lvl8pPr>
            <a:lvl9pPr lvl="8" marR="0" rtl="0" algn="ctr">
              <a:spcBef>
                <a:spcPts val="600"/>
              </a:spcBef>
              <a:spcAft>
                <a:spcPts val="600"/>
              </a:spcAft>
              <a:buClr>
                <a:srgbClr val="888888"/>
              </a:buClr>
              <a:buSzPts val="1800"/>
              <a:buFont typeface="Noto Sans Symbols"/>
              <a:buNone/>
              <a:defRPr b="0" i="0" sz="1800" u="none" cap="none" strike="noStrike">
                <a:solidFill>
                  <a:srgbClr val="888888"/>
                </a:solidFill>
                <a:latin typeface="Lustria"/>
                <a:ea typeface="Lustria"/>
                <a:cs typeface="Lustria"/>
                <a:sym typeface="Lustria"/>
              </a:defRPr>
            </a:lvl9pPr>
          </a:lstStyle>
          <a:p/>
        </p:txBody>
      </p:sp>
      <p:sp>
        <p:nvSpPr>
          <p:cNvPr id="31" name="Google Shape;31;p4"/>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32" name="Google Shape;32;p4"/>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33" name="Google Shape;33;p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4" name="Google Shape;34;p4"/>
          <p:cNvPicPr preferRelativeResize="0"/>
          <p:nvPr/>
        </p:nvPicPr>
        <p:blipFill rotWithShape="1">
          <a:blip r:embed="rId3">
            <a:alphaModFix/>
          </a:blip>
          <a:srcRect b="0" l="0" r="0" t="0"/>
          <a:stretch/>
        </p:blipFill>
        <p:spPr>
          <a:xfrm>
            <a:off x="2705100" y="4572000"/>
            <a:ext cx="3733800" cy="152400"/>
          </a:xfrm>
          <a:prstGeom prst="rect">
            <a:avLst/>
          </a:prstGeom>
          <a:noFill/>
          <a:ln>
            <a:noFill/>
          </a:ln>
          <a:effectLst>
            <a:outerShdw blurRad="25400" sx="101000" rotWithShape="0" algn="ctr" sy="101000">
              <a:srgbClr val="000000">
                <a:alpha val="40000"/>
              </a:srgbClr>
            </a:outerShdw>
          </a:effectLst>
        </p:spPr>
      </p:pic>
      <p:pic>
        <p:nvPicPr>
          <p:cNvPr descr="pictureStamp-Frame.png" id="35" name="Google Shape;35;p4"/>
          <p:cNvPicPr preferRelativeResize="0"/>
          <p:nvPr/>
        </p:nvPicPr>
        <p:blipFill rotWithShape="1">
          <a:blip r:embed="rId4">
            <a:alphaModFix/>
          </a:blip>
          <a:srcRect b="0" l="0" r="0" t="0"/>
          <a:stretch/>
        </p:blipFill>
        <p:spPr>
          <a:xfrm rot="-233340">
            <a:off x="5138374" y="599839"/>
            <a:ext cx="1610332" cy="2025115"/>
          </a:xfrm>
          <a:prstGeom prst="rect">
            <a:avLst/>
          </a:prstGeom>
          <a:noFill/>
          <a:ln>
            <a:noFill/>
          </a:ln>
        </p:spPr>
      </p:pic>
      <p:pic>
        <p:nvPicPr>
          <p:cNvPr descr="pictureStamp-Frame.png" id="36" name="Google Shape;36;p4"/>
          <p:cNvPicPr preferRelativeResize="0"/>
          <p:nvPr/>
        </p:nvPicPr>
        <p:blipFill rotWithShape="1">
          <a:blip r:embed="rId4">
            <a:alphaModFix/>
          </a:blip>
          <a:srcRect b="0" l="0" r="0" t="0"/>
          <a:stretch/>
        </p:blipFill>
        <p:spPr>
          <a:xfrm rot="-270224">
            <a:off x="2072772" y="555386"/>
            <a:ext cx="1610332" cy="2025115"/>
          </a:xfrm>
          <a:prstGeom prst="rect">
            <a:avLst/>
          </a:prstGeom>
          <a:noFill/>
          <a:ln>
            <a:noFill/>
          </a:ln>
        </p:spPr>
      </p:pic>
      <p:sp>
        <p:nvSpPr>
          <p:cNvPr id="37" name="Google Shape;37;p4"/>
          <p:cNvSpPr/>
          <p:nvPr>
            <p:ph idx="2" type="pic"/>
          </p:nvPr>
        </p:nvSpPr>
        <p:spPr>
          <a:xfrm rot="-345366">
            <a:off x="2256146" y="735839"/>
            <a:ext cx="1243584" cy="1664208"/>
          </a:xfrm>
          <a:prstGeom prst="rect">
            <a:avLst/>
          </a:prstGeom>
          <a:solidFill>
            <a:srgbClr val="ECECEC"/>
          </a:solidFill>
          <a:ln>
            <a:noFill/>
          </a:ln>
        </p:spPr>
        <p:txBody>
          <a:bodyPr anchorCtr="0" anchor="t" bIns="91425" lIns="91425" spcFirstLastPara="1" rIns="91425" wrap="square" tIns="91425"/>
          <a:lstStyle>
            <a:lvl1pPr lvl="0" marR="0" rtl="0" algn="l">
              <a:spcBef>
                <a:spcPts val="0"/>
              </a:spcBef>
              <a:spcAft>
                <a:spcPts val="0"/>
              </a:spcAft>
              <a:buClr>
                <a:schemeClr val="dk1"/>
              </a:buClr>
              <a:buSzPts val="1200"/>
              <a:buFont typeface="Noto Sans Symbols"/>
              <a:buNone/>
              <a:defRPr b="0" i="0" sz="12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sp>
        <p:nvSpPr>
          <p:cNvPr id="38" name="Google Shape;38;p4"/>
          <p:cNvSpPr/>
          <p:nvPr>
            <p:ph idx="3" type="pic"/>
          </p:nvPr>
        </p:nvSpPr>
        <p:spPr>
          <a:xfrm rot="-284352">
            <a:off x="5321748" y="780292"/>
            <a:ext cx="1243584" cy="1664208"/>
          </a:xfrm>
          <a:prstGeom prst="rect">
            <a:avLst/>
          </a:prstGeom>
          <a:solidFill>
            <a:srgbClr val="ECECEC"/>
          </a:solidFill>
          <a:ln>
            <a:noFill/>
          </a:ln>
        </p:spPr>
        <p:txBody>
          <a:bodyPr anchorCtr="0" anchor="t" bIns="91425" lIns="91425" spcFirstLastPara="1" rIns="91425" wrap="square" tIns="91425"/>
          <a:lstStyle>
            <a:lvl1pPr lvl="0" marR="0" rtl="0" algn="l">
              <a:spcBef>
                <a:spcPts val="0"/>
              </a:spcBef>
              <a:spcAft>
                <a:spcPts val="0"/>
              </a:spcAft>
              <a:buClr>
                <a:schemeClr val="dk1"/>
              </a:buClr>
              <a:buSzPts val="1200"/>
              <a:buFont typeface="Noto Sans Symbols"/>
              <a:buNone/>
              <a:defRPr b="0" i="0" sz="12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pic>
        <p:nvPicPr>
          <p:cNvPr descr="pictureStamp-Frame.png" id="39" name="Google Shape;39;p4"/>
          <p:cNvPicPr preferRelativeResize="0"/>
          <p:nvPr/>
        </p:nvPicPr>
        <p:blipFill rotWithShape="1">
          <a:blip r:embed="rId4">
            <a:alphaModFix/>
          </a:blip>
          <a:srcRect b="0" l="0" r="0" t="0"/>
          <a:stretch/>
        </p:blipFill>
        <p:spPr>
          <a:xfrm rot="151790">
            <a:off x="3591963" y="936015"/>
            <a:ext cx="1610332" cy="2025115"/>
          </a:xfrm>
          <a:prstGeom prst="rect">
            <a:avLst/>
          </a:prstGeom>
          <a:noFill/>
          <a:ln>
            <a:noFill/>
          </a:ln>
        </p:spPr>
      </p:pic>
      <p:sp>
        <p:nvSpPr>
          <p:cNvPr id="40" name="Google Shape;40;p4"/>
          <p:cNvSpPr/>
          <p:nvPr>
            <p:ph idx="4" type="pic"/>
          </p:nvPr>
        </p:nvSpPr>
        <p:spPr>
          <a:xfrm rot="100778">
            <a:off x="3775337" y="1116468"/>
            <a:ext cx="1243584" cy="1664208"/>
          </a:xfrm>
          <a:prstGeom prst="rect">
            <a:avLst/>
          </a:prstGeom>
          <a:solidFill>
            <a:srgbClr val="ECECEC"/>
          </a:solidFill>
          <a:ln>
            <a:noFill/>
          </a:ln>
        </p:spPr>
        <p:txBody>
          <a:bodyPr anchorCtr="0" anchor="t" bIns="91425" lIns="91425" spcFirstLastPara="1" rIns="91425" wrap="square" tIns="91425"/>
          <a:lstStyle>
            <a:lvl1pPr lvl="0" marR="0" rtl="0" algn="l">
              <a:spcBef>
                <a:spcPts val="0"/>
              </a:spcBef>
              <a:spcAft>
                <a:spcPts val="0"/>
              </a:spcAft>
              <a:buClr>
                <a:schemeClr val="dk1"/>
              </a:buClr>
              <a:buSzPts val="1200"/>
              <a:buFont typeface="Noto Sans Symbols"/>
              <a:buNone/>
              <a:defRPr b="0" i="0" sz="1200" u="none" cap="none" strike="noStrike">
                <a:solidFill>
                  <a:schemeClr val="dk1"/>
                </a:solidFill>
                <a:latin typeface="Lustria"/>
                <a:ea typeface="Lustria"/>
                <a:cs typeface="Lustria"/>
                <a:sym typeface="Lustria"/>
              </a:defRPr>
            </a:lvl1pPr>
            <a:lvl2pPr lvl="1" marR="0" rtl="0" algn="l">
              <a:spcBef>
                <a:spcPts val="2000"/>
              </a:spcBef>
              <a:spcAft>
                <a:spcPts val="0"/>
              </a:spcAft>
              <a:buClr>
                <a:schemeClr val="lt2"/>
              </a:buClr>
              <a:buSzPts val="2800"/>
              <a:buFont typeface="Noto Sans Symbols"/>
              <a:buNone/>
              <a:defRPr b="0" i="0" sz="2800" u="none" cap="none" strike="noStrike">
                <a:solidFill>
                  <a:schemeClr val="dk1"/>
                </a:solidFill>
                <a:latin typeface="Lustria"/>
                <a:ea typeface="Lustria"/>
                <a:cs typeface="Lustria"/>
                <a:sym typeface="Lustria"/>
              </a:defRPr>
            </a:lvl2pPr>
            <a:lvl3pPr lvl="2" marR="0" rtl="0" algn="l">
              <a:spcBef>
                <a:spcPts val="100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3pPr>
            <a:lvl4pPr lvl="3"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4pPr>
            <a:lvl5pPr lvl="4" marR="0" rtl="0" algn="l">
              <a:spcBef>
                <a:spcPts val="10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5pPr>
            <a:lvl6pPr lvl="5" marR="0" rtl="0" algn="l">
              <a:spcBef>
                <a:spcPts val="10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6pPr>
            <a:lvl7pPr lvl="6" marR="0" rtl="0" algn="l">
              <a:spcBef>
                <a:spcPts val="60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7pPr>
            <a:lvl8pPr lvl="7" marR="0" rtl="0" algn="l">
              <a:spcBef>
                <a:spcPts val="600"/>
              </a:spcBef>
              <a:spcAft>
                <a:spcPts val="0"/>
              </a:spcAft>
              <a:buClr>
                <a:schemeClr val="lt2"/>
              </a:buClr>
              <a:buSzPts val="2000"/>
              <a:buFont typeface="Noto Sans Symbols"/>
              <a:buNone/>
              <a:defRPr b="0" i="0" sz="2000" u="none" cap="none" strike="noStrike">
                <a:solidFill>
                  <a:schemeClr val="dk1"/>
                </a:solidFill>
                <a:latin typeface="Lustria"/>
                <a:ea typeface="Lustria"/>
                <a:cs typeface="Lustria"/>
                <a:sym typeface="Lustria"/>
              </a:defRPr>
            </a:lvl8pPr>
            <a:lvl9pPr lvl="8" marR="0" rtl="0" algn="l">
              <a:spcBef>
                <a:spcPts val="600"/>
              </a:spcBef>
              <a:spcAft>
                <a:spcPts val="60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1" name="Shape 41"/>
        <p:cNvGrpSpPr/>
        <p:nvPr/>
      </p:nvGrpSpPr>
      <p:grpSpPr>
        <a:xfrm>
          <a:off x="0" y="0"/>
          <a:ext cx="0" cy="0"/>
          <a:chOff x="0" y="0"/>
          <a:chExt cx="0" cy="0"/>
        </a:xfrm>
      </p:grpSpPr>
      <p:sp>
        <p:nvSpPr>
          <p:cNvPr id="42" name="Google Shape;42;p5"/>
          <p:cNvSpPr txBox="1"/>
          <p:nvPr>
            <p:ph type="title"/>
          </p:nvPr>
        </p:nvSpPr>
        <p:spPr>
          <a:xfrm>
            <a:off x="571500" y="1282700"/>
            <a:ext cx="8001000" cy="1917700"/>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Clr>
                <a:schemeClr val="dk1"/>
              </a:buClr>
              <a:buSzPts val="5600"/>
              <a:buFont typeface="Lustria"/>
              <a:buNone/>
              <a:defRPr b="0" i="0" sz="56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5"/>
          <p:cNvSpPr txBox="1"/>
          <p:nvPr>
            <p:ph idx="1" type="body"/>
          </p:nvPr>
        </p:nvSpPr>
        <p:spPr>
          <a:xfrm>
            <a:off x="571500" y="3644153"/>
            <a:ext cx="8001000" cy="833718"/>
          </a:xfrm>
          <a:prstGeom prst="rect">
            <a:avLst/>
          </a:prstGeom>
          <a:noFill/>
          <a:ln>
            <a:noFill/>
          </a:ln>
        </p:spPr>
        <p:txBody>
          <a:bodyPr anchorCtr="0" anchor="t" bIns="91425" lIns="91425" spcFirstLastPara="1" rIns="91425" wrap="square" tIns="91425"/>
          <a:lstStyle>
            <a:lvl1pPr indent="-228600" lvl="0" marL="457200" marR="0" rtl="0" algn="ctr">
              <a:spcBef>
                <a:spcPts val="0"/>
              </a:spcBef>
              <a:spcAft>
                <a:spcPts val="0"/>
              </a:spcAft>
              <a:buClr>
                <a:schemeClr val="dk1"/>
              </a:buClr>
              <a:buSzPts val="2000"/>
              <a:buFont typeface="Noto Sans Symbols"/>
              <a:buNone/>
              <a:defRPr b="0" i="0" sz="2000" u="none" cap="none" strike="noStrike">
                <a:solidFill>
                  <a:schemeClr val="dk1"/>
                </a:solidFill>
                <a:latin typeface="Lustria"/>
                <a:ea typeface="Lustria"/>
                <a:cs typeface="Lustria"/>
                <a:sym typeface="Lustria"/>
              </a:defRPr>
            </a:lvl1pPr>
            <a:lvl2pPr indent="-228600" lvl="1" marL="914400" marR="0" rtl="0" algn="l">
              <a:spcBef>
                <a:spcPts val="0"/>
              </a:spcBef>
              <a:spcAft>
                <a:spcPts val="0"/>
              </a:spcAft>
              <a:buClr>
                <a:schemeClr val="lt2"/>
              </a:buClr>
              <a:buSzPts val="1800"/>
              <a:buFont typeface="Noto Sans Symbols"/>
              <a:buNone/>
              <a:defRPr b="0" i="0" sz="1800" u="none" cap="none" strike="noStrike">
                <a:solidFill>
                  <a:srgbClr val="888888"/>
                </a:solidFill>
                <a:latin typeface="Lustria"/>
                <a:ea typeface="Lustria"/>
                <a:cs typeface="Lustria"/>
                <a:sym typeface="Lustria"/>
              </a:defRPr>
            </a:lvl2pPr>
            <a:lvl3pPr indent="-228600" lvl="2" marL="1371600" marR="0" rtl="0" algn="l">
              <a:spcBef>
                <a:spcPts val="1000"/>
              </a:spcBef>
              <a:spcAft>
                <a:spcPts val="0"/>
              </a:spcAft>
              <a:buClr>
                <a:srgbClr val="888888"/>
              </a:buClr>
              <a:buSzPts val="1600"/>
              <a:buFont typeface="Noto Sans Symbols"/>
              <a:buNone/>
              <a:defRPr b="0" i="0" sz="1600" u="none" cap="none" strike="noStrike">
                <a:solidFill>
                  <a:srgbClr val="888888"/>
                </a:solidFill>
                <a:latin typeface="Lustria"/>
                <a:ea typeface="Lustria"/>
                <a:cs typeface="Lustria"/>
                <a:sym typeface="Lustria"/>
              </a:defRPr>
            </a:lvl3pPr>
            <a:lvl4pPr indent="-228600" lvl="3" marL="1828800" marR="0" rtl="0" algn="l">
              <a:spcBef>
                <a:spcPts val="1000"/>
              </a:spcBef>
              <a:spcAft>
                <a:spcPts val="0"/>
              </a:spcAft>
              <a:buClr>
                <a:schemeClr val="lt2"/>
              </a:buClr>
              <a:buSzPts val="1400"/>
              <a:buFont typeface="Noto Sans Symbols"/>
              <a:buNone/>
              <a:defRPr b="0" i="0" sz="1400" u="none" cap="none" strike="noStrike">
                <a:solidFill>
                  <a:srgbClr val="888888"/>
                </a:solidFill>
                <a:latin typeface="Lustria"/>
                <a:ea typeface="Lustria"/>
                <a:cs typeface="Lustria"/>
                <a:sym typeface="Lustria"/>
              </a:defRPr>
            </a:lvl4pPr>
            <a:lvl5pPr indent="-228600" lvl="4" marL="2286000" marR="0" rtl="0" algn="l">
              <a:spcBef>
                <a:spcPts val="1000"/>
              </a:spcBef>
              <a:spcAft>
                <a:spcPts val="0"/>
              </a:spcAft>
              <a:buClr>
                <a:srgbClr val="888888"/>
              </a:buClr>
              <a:buSzPts val="1400"/>
              <a:buFont typeface="Noto Sans Symbols"/>
              <a:buNone/>
              <a:defRPr b="0" i="0" sz="1400" u="none" cap="none" strike="noStrike">
                <a:solidFill>
                  <a:srgbClr val="888888"/>
                </a:solidFill>
                <a:latin typeface="Lustria"/>
                <a:ea typeface="Lustria"/>
                <a:cs typeface="Lustria"/>
                <a:sym typeface="Lustria"/>
              </a:defRPr>
            </a:lvl5pPr>
            <a:lvl6pPr indent="-228600" lvl="5" marL="2743200" marR="0" rtl="0" algn="l">
              <a:spcBef>
                <a:spcPts val="1000"/>
              </a:spcBef>
              <a:spcAft>
                <a:spcPts val="0"/>
              </a:spcAft>
              <a:buClr>
                <a:schemeClr val="lt2"/>
              </a:buClr>
              <a:buSzPts val="1400"/>
              <a:buFont typeface="Noto Sans Symbols"/>
              <a:buNone/>
              <a:defRPr b="0" i="0" sz="1400" u="none" cap="none" strike="noStrike">
                <a:solidFill>
                  <a:srgbClr val="888888"/>
                </a:solidFill>
                <a:latin typeface="Lustria"/>
                <a:ea typeface="Lustria"/>
                <a:cs typeface="Lustria"/>
                <a:sym typeface="Lustria"/>
              </a:defRPr>
            </a:lvl6pPr>
            <a:lvl7pPr indent="-228600" lvl="6" marL="3200400" marR="0" rtl="0" algn="l">
              <a:spcBef>
                <a:spcPts val="600"/>
              </a:spcBef>
              <a:spcAft>
                <a:spcPts val="0"/>
              </a:spcAft>
              <a:buClr>
                <a:srgbClr val="888888"/>
              </a:buClr>
              <a:buSzPts val="1400"/>
              <a:buFont typeface="Noto Sans Symbols"/>
              <a:buNone/>
              <a:defRPr b="0" i="0" sz="1400" u="none" cap="none" strike="noStrike">
                <a:solidFill>
                  <a:srgbClr val="888888"/>
                </a:solidFill>
                <a:latin typeface="Lustria"/>
                <a:ea typeface="Lustria"/>
                <a:cs typeface="Lustria"/>
                <a:sym typeface="Lustria"/>
              </a:defRPr>
            </a:lvl7pPr>
            <a:lvl8pPr indent="-228600" lvl="7" marL="3657600" marR="0" rtl="0" algn="l">
              <a:spcBef>
                <a:spcPts val="600"/>
              </a:spcBef>
              <a:spcAft>
                <a:spcPts val="0"/>
              </a:spcAft>
              <a:buClr>
                <a:schemeClr val="lt2"/>
              </a:buClr>
              <a:buSzPts val="1400"/>
              <a:buFont typeface="Noto Sans Symbols"/>
              <a:buNone/>
              <a:defRPr b="0" i="0" sz="1400" u="none" cap="none" strike="noStrike">
                <a:solidFill>
                  <a:srgbClr val="888888"/>
                </a:solidFill>
                <a:latin typeface="Lustria"/>
                <a:ea typeface="Lustria"/>
                <a:cs typeface="Lustria"/>
                <a:sym typeface="Lustria"/>
              </a:defRPr>
            </a:lvl8pPr>
            <a:lvl9pPr indent="-228600" lvl="8" marL="4114800" marR="0" rtl="0" algn="l">
              <a:spcBef>
                <a:spcPts val="600"/>
              </a:spcBef>
              <a:spcAft>
                <a:spcPts val="600"/>
              </a:spcAft>
              <a:buClr>
                <a:srgbClr val="888888"/>
              </a:buClr>
              <a:buSzPts val="1400"/>
              <a:buFont typeface="Noto Sans Symbols"/>
              <a:buNone/>
              <a:defRPr b="0" i="0" sz="1400" u="none" cap="none" strike="noStrike">
                <a:solidFill>
                  <a:srgbClr val="888888"/>
                </a:solidFill>
                <a:latin typeface="Lustria"/>
                <a:ea typeface="Lustria"/>
                <a:cs typeface="Lustria"/>
                <a:sym typeface="Lustria"/>
              </a:defRPr>
            </a:lvl9pPr>
          </a:lstStyle>
          <a:p/>
        </p:txBody>
      </p:sp>
      <p:sp>
        <p:nvSpPr>
          <p:cNvPr id="44" name="Google Shape;44;p5"/>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45" name="Google Shape;45;p5"/>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46" name="Google Shape;46;p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47" name="Google Shape;47;p5"/>
          <p:cNvPicPr preferRelativeResize="0"/>
          <p:nvPr/>
        </p:nvPicPr>
        <p:blipFill rotWithShape="1">
          <a:blip r:embed="rId2">
            <a:alphaModFix/>
          </a:blip>
          <a:srcRect b="0" l="0" r="0" t="0"/>
          <a:stretch/>
        </p:blipFill>
        <p:spPr>
          <a:xfrm>
            <a:off x="2705100" y="33528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48" name="Shape 48"/>
        <p:cNvGrpSpPr/>
        <p:nvPr/>
      </p:nvGrpSpPr>
      <p:grpSpPr>
        <a:xfrm>
          <a:off x="0" y="0"/>
          <a:ext cx="0" cy="0"/>
          <a:chOff x="0" y="0"/>
          <a:chExt cx="0" cy="0"/>
        </a:xfrm>
      </p:grpSpPr>
      <p:pic>
        <p:nvPicPr>
          <p:cNvPr descr="TitlePageOverlay.png" id="49" name="Google Shape;49;p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0" name="Google Shape;50;p6"/>
          <p:cNvSpPr txBox="1"/>
          <p:nvPr>
            <p:ph type="ctrTitle"/>
          </p:nvPr>
        </p:nvSpPr>
        <p:spPr>
          <a:xfrm>
            <a:off x="571500" y="1676401"/>
            <a:ext cx="8001000" cy="2424766"/>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Clr>
                <a:schemeClr val="dk1"/>
              </a:buClr>
              <a:buSzPts val="5600"/>
              <a:buFont typeface="Lustria"/>
              <a:buNone/>
              <a:defRPr b="0" i="0" sz="56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6"/>
          <p:cNvSpPr txBox="1"/>
          <p:nvPr>
            <p:ph idx="1" type="subTitle"/>
          </p:nvPr>
        </p:nvSpPr>
        <p:spPr>
          <a:xfrm>
            <a:off x="571500" y="4419600"/>
            <a:ext cx="8001000" cy="1219200"/>
          </a:xfrm>
          <a:prstGeom prst="rect">
            <a:avLst/>
          </a:prstGeom>
          <a:noFill/>
          <a:ln>
            <a:noFill/>
          </a:ln>
        </p:spPr>
        <p:txBody>
          <a:bodyPr anchorCtr="0" anchor="t" bIns="91425" lIns="91425" spcFirstLastPara="1" rIns="91425" wrap="square" tIns="91425"/>
          <a:lstStyle>
            <a:lvl1pPr lvl="0" marR="0" rtl="0" algn="ctr">
              <a:spcBef>
                <a:spcPts val="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1pPr>
            <a:lvl2pPr lvl="1" marR="0" rtl="0" algn="ctr">
              <a:spcBef>
                <a:spcPts val="0"/>
              </a:spcBef>
              <a:spcAft>
                <a:spcPts val="0"/>
              </a:spcAft>
              <a:buClr>
                <a:schemeClr val="lt2"/>
              </a:buClr>
              <a:buSzPts val="2200"/>
              <a:buFont typeface="Noto Sans Symbols"/>
              <a:buNone/>
              <a:defRPr b="0" i="0" sz="2200" u="none" cap="none" strike="noStrike">
                <a:solidFill>
                  <a:srgbClr val="888888"/>
                </a:solidFill>
                <a:latin typeface="Lustria"/>
                <a:ea typeface="Lustria"/>
                <a:cs typeface="Lustria"/>
                <a:sym typeface="Lustria"/>
              </a:defRPr>
            </a:lvl2pPr>
            <a:lvl3pPr lvl="2" marR="0" rtl="0" algn="ctr">
              <a:spcBef>
                <a:spcPts val="1000"/>
              </a:spcBef>
              <a:spcAft>
                <a:spcPts val="0"/>
              </a:spcAft>
              <a:buClr>
                <a:srgbClr val="888888"/>
              </a:buClr>
              <a:buSzPts val="2000"/>
              <a:buFont typeface="Noto Sans Symbols"/>
              <a:buNone/>
              <a:defRPr b="0" i="0" sz="2000" u="none" cap="none" strike="noStrike">
                <a:solidFill>
                  <a:srgbClr val="888888"/>
                </a:solidFill>
                <a:latin typeface="Lustria"/>
                <a:ea typeface="Lustria"/>
                <a:cs typeface="Lustria"/>
                <a:sym typeface="Lustria"/>
              </a:defRPr>
            </a:lvl3pPr>
            <a:lvl4pPr lvl="3" marR="0" rtl="0" algn="ctr">
              <a:spcBef>
                <a:spcPts val="1000"/>
              </a:spcBef>
              <a:spcAft>
                <a:spcPts val="0"/>
              </a:spcAft>
              <a:buClr>
                <a:schemeClr val="lt2"/>
              </a:buClr>
              <a:buSzPts val="1800"/>
              <a:buFont typeface="Noto Sans Symbols"/>
              <a:buNone/>
              <a:defRPr b="0" i="0" sz="1800" u="none" cap="none" strike="noStrike">
                <a:solidFill>
                  <a:srgbClr val="888888"/>
                </a:solidFill>
                <a:latin typeface="Lustria"/>
                <a:ea typeface="Lustria"/>
                <a:cs typeface="Lustria"/>
                <a:sym typeface="Lustria"/>
              </a:defRPr>
            </a:lvl4pPr>
            <a:lvl5pPr lvl="4" marR="0" rtl="0" algn="ctr">
              <a:spcBef>
                <a:spcPts val="1000"/>
              </a:spcBef>
              <a:spcAft>
                <a:spcPts val="0"/>
              </a:spcAft>
              <a:buClr>
                <a:srgbClr val="888888"/>
              </a:buClr>
              <a:buSzPts val="1800"/>
              <a:buFont typeface="Noto Sans Symbols"/>
              <a:buNone/>
              <a:defRPr b="0" i="0" sz="1800" u="none" cap="none" strike="noStrike">
                <a:solidFill>
                  <a:srgbClr val="888888"/>
                </a:solidFill>
                <a:latin typeface="Lustria"/>
                <a:ea typeface="Lustria"/>
                <a:cs typeface="Lustria"/>
                <a:sym typeface="Lustria"/>
              </a:defRPr>
            </a:lvl5pPr>
            <a:lvl6pPr lvl="5" marR="0" rtl="0" algn="ctr">
              <a:spcBef>
                <a:spcPts val="1000"/>
              </a:spcBef>
              <a:spcAft>
                <a:spcPts val="0"/>
              </a:spcAft>
              <a:buClr>
                <a:schemeClr val="lt2"/>
              </a:buClr>
              <a:buSzPts val="1800"/>
              <a:buFont typeface="Noto Sans Symbols"/>
              <a:buNone/>
              <a:defRPr b="0" i="0" sz="1800" u="none" cap="none" strike="noStrike">
                <a:solidFill>
                  <a:srgbClr val="888888"/>
                </a:solidFill>
                <a:latin typeface="Lustria"/>
                <a:ea typeface="Lustria"/>
                <a:cs typeface="Lustria"/>
                <a:sym typeface="Lustria"/>
              </a:defRPr>
            </a:lvl6pPr>
            <a:lvl7pPr lvl="6" marR="0" rtl="0" algn="ctr">
              <a:spcBef>
                <a:spcPts val="600"/>
              </a:spcBef>
              <a:spcAft>
                <a:spcPts val="0"/>
              </a:spcAft>
              <a:buClr>
                <a:srgbClr val="888888"/>
              </a:buClr>
              <a:buSzPts val="1800"/>
              <a:buFont typeface="Noto Sans Symbols"/>
              <a:buNone/>
              <a:defRPr b="0" i="0" sz="1800" u="none" cap="none" strike="noStrike">
                <a:solidFill>
                  <a:srgbClr val="888888"/>
                </a:solidFill>
                <a:latin typeface="Lustria"/>
                <a:ea typeface="Lustria"/>
                <a:cs typeface="Lustria"/>
                <a:sym typeface="Lustria"/>
              </a:defRPr>
            </a:lvl7pPr>
            <a:lvl8pPr lvl="7" marR="0" rtl="0" algn="ctr">
              <a:spcBef>
                <a:spcPts val="600"/>
              </a:spcBef>
              <a:spcAft>
                <a:spcPts val="0"/>
              </a:spcAft>
              <a:buClr>
                <a:schemeClr val="lt2"/>
              </a:buClr>
              <a:buSzPts val="1800"/>
              <a:buFont typeface="Noto Sans Symbols"/>
              <a:buNone/>
              <a:defRPr b="0" i="0" sz="1800" u="none" cap="none" strike="noStrike">
                <a:solidFill>
                  <a:srgbClr val="888888"/>
                </a:solidFill>
                <a:latin typeface="Lustria"/>
                <a:ea typeface="Lustria"/>
                <a:cs typeface="Lustria"/>
                <a:sym typeface="Lustria"/>
              </a:defRPr>
            </a:lvl8pPr>
            <a:lvl9pPr lvl="8" marR="0" rtl="0" algn="ctr">
              <a:spcBef>
                <a:spcPts val="600"/>
              </a:spcBef>
              <a:spcAft>
                <a:spcPts val="600"/>
              </a:spcAft>
              <a:buClr>
                <a:srgbClr val="888888"/>
              </a:buClr>
              <a:buSzPts val="1800"/>
              <a:buFont typeface="Noto Sans Symbols"/>
              <a:buNone/>
              <a:defRPr b="0" i="0" sz="1800" u="none" cap="none" strike="noStrike">
                <a:solidFill>
                  <a:srgbClr val="888888"/>
                </a:solidFill>
                <a:latin typeface="Lustria"/>
                <a:ea typeface="Lustria"/>
                <a:cs typeface="Lustria"/>
                <a:sym typeface="Lustria"/>
              </a:defRPr>
            </a:lvl9pPr>
          </a:lstStyle>
          <a:p/>
        </p:txBody>
      </p:sp>
      <p:sp>
        <p:nvSpPr>
          <p:cNvPr id="52" name="Google Shape;52;p6"/>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53" name="Google Shape;53;p6"/>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54" name="Google Shape;54;p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55" name="Google Shape;55;p6"/>
          <p:cNvPicPr preferRelativeResize="0"/>
          <p:nvPr/>
        </p:nvPicPr>
        <p:blipFill rotWithShape="1">
          <a:blip r:embed="rId3">
            <a:alphaModFix/>
          </a:blip>
          <a:srcRect b="0" l="0" r="0" t="0"/>
          <a:stretch/>
        </p:blipFill>
        <p:spPr>
          <a:xfrm>
            <a:off x="2705100" y="4191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6" name="Shape 56"/>
        <p:cNvGrpSpPr/>
        <p:nvPr/>
      </p:nvGrpSpPr>
      <p:grpSpPr>
        <a:xfrm>
          <a:off x="0" y="0"/>
          <a:ext cx="0" cy="0"/>
          <a:chOff x="0" y="0"/>
          <a:chExt cx="0" cy="0"/>
        </a:xfrm>
      </p:grpSpPr>
      <p:sp>
        <p:nvSpPr>
          <p:cNvPr id="57" name="Google Shape;57;p7"/>
          <p:cNvSpPr txBox="1"/>
          <p:nvPr>
            <p:ph type="title"/>
          </p:nvPr>
        </p:nvSpPr>
        <p:spPr>
          <a:xfrm>
            <a:off x="571500" y="274638"/>
            <a:ext cx="80010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7"/>
          <p:cNvSpPr txBox="1"/>
          <p:nvPr>
            <p:ph idx="1" type="body"/>
          </p:nvPr>
        </p:nvSpPr>
        <p:spPr>
          <a:xfrm>
            <a:off x="571500" y="1936751"/>
            <a:ext cx="3749040" cy="4102100"/>
          </a:xfrm>
          <a:prstGeom prst="rect">
            <a:avLst/>
          </a:prstGeom>
          <a:noFill/>
          <a:ln>
            <a:noFill/>
          </a:ln>
        </p:spPr>
        <p:txBody>
          <a:bodyPr anchorCtr="0" anchor="t" bIns="91425" lIns="91425" spcFirstLastPara="1" rIns="91425" wrap="square" tIns="91425"/>
          <a:lstStyle>
            <a:lvl1pPr indent="-355600" lvl="0" marL="457200" marR="0" rtl="0" algn="l">
              <a:spcBef>
                <a:spcPts val="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1pPr>
            <a:lvl2pPr indent="-342900" lvl="1" marL="914400" marR="0" rtl="0" algn="l">
              <a:spcBef>
                <a:spcPts val="1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2pPr>
            <a:lvl3pPr indent="-342900" lvl="2" marL="13716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59" name="Google Shape;59;p7"/>
          <p:cNvSpPr txBox="1"/>
          <p:nvPr>
            <p:ph idx="2" type="body"/>
          </p:nvPr>
        </p:nvSpPr>
        <p:spPr>
          <a:xfrm>
            <a:off x="4823460" y="1936751"/>
            <a:ext cx="3749040" cy="4102100"/>
          </a:xfrm>
          <a:prstGeom prst="rect">
            <a:avLst/>
          </a:prstGeom>
          <a:noFill/>
          <a:ln>
            <a:noFill/>
          </a:ln>
        </p:spPr>
        <p:txBody>
          <a:bodyPr anchorCtr="0" anchor="t" bIns="91425" lIns="91425" spcFirstLastPara="1" rIns="91425" wrap="square" tIns="91425"/>
          <a:lstStyle>
            <a:lvl1pPr indent="-355600" lvl="0" marL="457200" marR="0" rtl="0" algn="l">
              <a:spcBef>
                <a:spcPts val="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1pPr>
            <a:lvl2pPr indent="-342900" lvl="1" marL="914400" marR="0" rtl="0" algn="l">
              <a:spcBef>
                <a:spcPts val="1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2pPr>
            <a:lvl3pPr indent="-342900" lvl="2" marL="13716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60" name="Google Shape;60;p7"/>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61" name="Google Shape;61;p7"/>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62" name="Google Shape;62;p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63" name="Google Shape;63;p7"/>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4" name="Shape 64"/>
        <p:cNvGrpSpPr/>
        <p:nvPr/>
      </p:nvGrpSpPr>
      <p:grpSpPr>
        <a:xfrm>
          <a:off x="0" y="0"/>
          <a:ext cx="0" cy="0"/>
          <a:chOff x="0" y="0"/>
          <a:chExt cx="0" cy="0"/>
        </a:xfrm>
      </p:grpSpPr>
      <p:sp>
        <p:nvSpPr>
          <p:cNvPr id="65" name="Google Shape;65;p8"/>
          <p:cNvSpPr txBox="1"/>
          <p:nvPr>
            <p:ph type="title"/>
          </p:nvPr>
        </p:nvSpPr>
        <p:spPr>
          <a:xfrm>
            <a:off x="571500" y="274638"/>
            <a:ext cx="80010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8"/>
          <p:cNvSpPr txBox="1"/>
          <p:nvPr>
            <p:ph idx="1" type="body"/>
          </p:nvPr>
        </p:nvSpPr>
        <p:spPr>
          <a:xfrm>
            <a:off x="571500" y="1874838"/>
            <a:ext cx="3749040" cy="639762"/>
          </a:xfrm>
          <a:prstGeom prst="rect">
            <a:avLst/>
          </a:prstGeom>
          <a:noFill/>
          <a:ln>
            <a:noFill/>
          </a:ln>
        </p:spPr>
        <p:txBody>
          <a:bodyPr anchorCtr="0" anchor="ctr" bIns="91425" lIns="91425" spcFirstLastPara="1" rIns="91425" wrap="square" tIns="91425"/>
          <a:lstStyle>
            <a:lvl1pPr indent="-228600" lvl="0" marL="457200" marR="0" rtl="0" algn="ctr">
              <a:spcBef>
                <a:spcPts val="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1pPr>
            <a:lvl2pPr indent="-228600" lvl="1" marL="914400" marR="0" rtl="0" algn="l">
              <a:spcBef>
                <a:spcPts val="0"/>
              </a:spcBef>
              <a:spcAft>
                <a:spcPts val="0"/>
              </a:spcAft>
              <a:buClr>
                <a:schemeClr val="lt2"/>
              </a:buClr>
              <a:buSzPts val="2000"/>
              <a:buFont typeface="Noto Sans Symbols"/>
              <a:buNone/>
              <a:defRPr b="1" i="0" sz="2000" u="none" cap="none" strike="noStrike">
                <a:solidFill>
                  <a:schemeClr val="dk1"/>
                </a:solidFill>
                <a:latin typeface="Lustria"/>
                <a:ea typeface="Lustria"/>
                <a:cs typeface="Lustria"/>
                <a:sym typeface="Lustria"/>
              </a:defRPr>
            </a:lvl2pPr>
            <a:lvl3pPr indent="-228600" lvl="2" marL="1371600" marR="0" rtl="0" algn="l">
              <a:spcBef>
                <a:spcPts val="1000"/>
              </a:spcBef>
              <a:spcAft>
                <a:spcPts val="0"/>
              </a:spcAft>
              <a:buClr>
                <a:schemeClr val="dk1"/>
              </a:buClr>
              <a:buSzPts val="1800"/>
              <a:buFont typeface="Noto Sans Symbols"/>
              <a:buNone/>
              <a:defRPr b="1" i="0" sz="1800" u="none" cap="none" strike="noStrike">
                <a:solidFill>
                  <a:schemeClr val="dk1"/>
                </a:solidFill>
                <a:latin typeface="Lustria"/>
                <a:ea typeface="Lustria"/>
                <a:cs typeface="Lustria"/>
                <a:sym typeface="Lustria"/>
              </a:defRPr>
            </a:lvl3pPr>
            <a:lvl4pPr indent="-228600" lvl="3" marL="1828800" marR="0" rtl="0" algn="l">
              <a:spcBef>
                <a:spcPts val="1000"/>
              </a:spcBef>
              <a:spcAft>
                <a:spcPts val="0"/>
              </a:spcAft>
              <a:buClr>
                <a:schemeClr val="lt2"/>
              </a:buClr>
              <a:buSzPts val="1600"/>
              <a:buFont typeface="Noto Sans Symbols"/>
              <a:buNone/>
              <a:defRPr b="1" i="0" sz="1600" u="none" cap="none" strike="noStrike">
                <a:solidFill>
                  <a:schemeClr val="dk1"/>
                </a:solidFill>
                <a:latin typeface="Lustria"/>
                <a:ea typeface="Lustria"/>
                <a:cs typeface="Lustria"/>
                <a:sym typeface="Lustria"/>
              </a:defRPr>
            </a:lvl4pPr>
            <a:lvl5pPr indent="-228600" lvl="4" marL="2286000" marR="0" rtl="0" algn="l">
              <a:spcBef>
                <a:spcPts val="1000"/>
              </a:spcBef>
              <a:spcAft>
                <a:spcPts val="0"/>
              </a:spcAft>
              <a:buClr>
                <a:schemeClr val="dk1"/>
              </a:buClr>
              <a:buSzPts val="1600"/>
              <a:buFont typeface="Noto Sans Symbols"/>
              <a:buNone/>
              <a:defRPr b="1" i="0" sz="1600" u="none" cap="none" strike="noStrike">
                <a:solidFill>
                  <a:schemeClr val="dk1"/>
                </a:solidFill>
                <a:latin typeface="Lustria"/>
                <a:ea typeface="Lustria"/>
                <a:cs typeface="Lustria"/>
                <a:sym typeface="Lustria"/>
              </a:defRPr>
            </a:lvl5pPr>
            <a:lvl6pPr indent="-228600" lvl="5" marL="2743200" marR="0" rtl="0" algn="l">
              <a:spcBef>
                <a:spcPts val="1000"/>
              </a:spcBef>
              <a:spcAft>
                <a:spcPts val="0"/>
              </a:spcAft>
              <a:buClr>
                <a:schemeClr val="lt2"/>
              </a:buClr>
              <a:buSzPts val="1600"/>
              <a:buFont typeface="Noto Sans Symbols"/>
              <a:buNone/>
              <a:defRPr b="1" i="0" sz="1600" u="none" cap="none" strike="noStrike">
                <a:solidFill>
                  <a:schemeClr val="dk1"/>
                </a:solidFill>
                <a:latin typeface="Lustria"/>
                <a:ea typeface="Lustria"/>
                <a:cs typeface="Lustria"/>
                <a:sym typeface="Lustria"/>
              </a:defRPr>
            </a:lvl6pPr>
            <a:lvl7pPr indent="-228600" lvl="6" marL="3200400" marR="0" rtl="0" algn="l">
              <a:spcBef>
                <a:spcPts val="600"/>
              </a:spcBef>
              <a:spcAft>
                <a:spcPts val="0"/>
              </a:spcAft>
              <a:buClr>
                <a:schemeClr val="dk1"/>
              </a:buClr>
              <a:buSzPts val="1600"/>
              <a:buFont typeface="Noto Sans Symbols"/>
              <a:buNone/>
              <a:defRPr b="1" i="0" sz="1600" u="none" cap="none" strike="noStrike">
                <a:solidFill>
                  <a:schemeClr val="dk1"/>
                </a:solidFill>
                <a:latin typeface="Lustria"/>
                <a:ea typeface="Lustria"/>
                <a:cs typeface="Lustria"/>
                <a:sym typeface="Lustria"/>
              </a:defRPr>
            </a:lvl7pPr>
            <a:lvl8pPr indent="-228600" lvl="7" marL="3657600" marR="0" rtl="0" algn="l">
              <a:spcBef>
                <a:spcPts val="600"/>
              </a:spcBef>
              <a:spcAft>
                <a:spcPts val="0"/>
              </a:spcAft>
              <a:buClr>
                <a:schemeClr val="lt2"/>
              </a:buClr>
              <a:buSzPts val="1600"/>
              <a:buFont typeface="Noto Sans Symbols"/>
              <a:buNone/>
              <a:defRPr b="1" i="0" sz="1600" u="none" cap="none" strike="noStrike">
                <a:solidFill>
                  <a:schemeClr val="dk1"/>
                </a:solidFill>
                <a:latin typeface="Lustria"/>
                <a:ea typeface="Lustria"/>
                <a:cs typeface="Lustria"/>
                <a:sym typeface="Lustria"/>
              </a:defRPr>
            </a:lvl8pPr>
            <a:lvl9pPr indent="-228600" lvl="8" marL="4114800" marR="0" rtl="0" algn="l">
              <a:spcBef>
                <a:spcPts val="600"/>
              </a:spcBef>
              <a:spcAft>
                <a:spcPts val="600"/>
              </a:spcAft>
              <a:buClr>
                <a:schemeClr val="dk1"/>
              </a:buClr>
              <a:buSzPts val="1600"/>
              <a:buFont typeface="Noto Sans Symbols"/>
              <a:buNone/>
              <a:defRPr b="1" i="0" sz="1600" u="none" cap="none" strike="noStrike">
                <a:solidFill>
                  <a:schemeClr val="dk1"/>
                </a:solidFill>
                <a:latin typeface="Lustria"/>
                <a:ea typeface="Lustria"/>
                <a:cs typeface="Lustria"/>
                <a:sym typeface="Lustria"/>
              </a:defRPr>
            </a:lvl9pPr>
          </a:lstStyle>
          <a:p/>
        </p:txBody>
      </p:sp>
      <p:sp>
        <p:nvSpPr>
          <p:cNvPr id="67" name="Google Shape;67;p8"/>
          <p:cNvSpPr txBox="1"/>
          <p:nvPr>
            <p:ph idx="2" type="body"/>
          </p:nvPr>
        </p:nvSpPr>
        <p:spPr>
          <a:xfrm>
            <a:off x="571500" y="2590800"/>
            <a:ext cx="3749040" cy="3448050"/>
          </a:xfrm>
          <a:prstGeom prst="rect">
            <a:avLst/>
          </a:prstGeom>
          <a:noFill/>
          <a:ln>
            <a:noFill/>
          </a:ln>
        </p:spPr>
        <p:txBody>
          <a:bodyPr anchorCtr="0" anchor="t" bIns="91425" lIns="91425" spcFirstLastPara="1" rIns="91425" wrap="square" tIns="91425"/>
          <a:lstStyle>
            <a:lvl1pPr indent="-342900" lvl="0" marL="457200" marR="0" rtl="0" algn="l">
              <a:spcBef>
                <a:spcPts val="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1pPr>
            <a:lvl2pPr indent="-342900" lvl="1" marL="914400" marR="0" rtl="0" algn="l">
              <a:spcBef>
                <a:spcPts val="14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2pPr>
            <a:lvl3pPr indent="-342900" lvl="2" marL="13716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68" name="Google Shape;68;p8"/>
          <p:cNvSpPr txBox="1"/>
          <p:nvPr>
            <p:ph idx="3" type="body"/>
          </p:nvPr>
        </p:nvSpPr>
        <p:spPr>
          <a:xfrm>
            <a:off x="4823460" y="1874838"/>
            <a:ext cx="3749040" cy="639762"/>
          </a:xfrm>
          <a:prstGeom prst="rect">
            <a:avLst/>
          </a:prstGeom>
          <a:noFill/>
          <a:ln>
            <a:noFill/>
          </a:ln>
        </p:spPr>
        <p:txBody>
          <a:bodyPr anchorCtr="0" anchor="ctr" bIns="91425" lIns="91425" spcFirstLastPara="1" rIns="91425" wrap="square" tIns="91425"/>
          <a:lstStyle>
            <a:lvl1pPr indent="-228600" lvl="0" marL="457200" marR="0" rtl="0" algn="ctr">
              <a:spcBef>
                <a:spcPts val="0"/>
              </a:spcBef>
              <a:spcAft>
                <a:spcPts val="0"/>
              </a:spcAft>
              <a:buClr>
                <a:schemeClr val="dk1"/>
              </a:buClr>
              <a:buSzPts val="2400"/>
              <a:buFont typeface="Noto Sans Symbols"/>
              <a:buNone/>
              <a:defRPr b="0" i="0" sz="2400" u="none" cap="none" strike="noStrike">
                <a:solidFill>
                  <a:schemeClr val="dk1"/>
                </a:solidFill>
                <a:latin typeface="Lustria"/>
                <a:ea typeface="Lustria"/>
                <a:cs typeface="Lustria"/>
                <a:sym typeface="Lustria"/>
              </a:defRPr>
            </a:lvl1pPr>
            <a:lvl2pPr indent="-228600" lvl="1" marL="914400" marR="0" rtl="0" algn="l">
              <a:spcBef>
                <a:spcPts val="0"/>
              </a:spcBef>
              <a:spcAft>
                <a:spcPts val="0"/>
              </a:spcAft>
              <a:buClr>
                <a:schemeClr val="lt2"/>
              </a:buClr>
              <a:buSzPts val="2000"/>
              <a:buFont typeface="Noto Sans Symbols"/>
              <a:buNone/>
              <a:defRPr b="1" i="0" sz="2000" u="none" cap="none" strike="noStrike">
                <a:solidFill>
                  <a:schemeClr val="dk1"/>
                </a:solidFill>
                <a:latin typeface="Lustria"/>
                <a:ea typeface="Lustria"/>
                <a:cs typeface="Lustria"/>
                <a:sym typeface="Lustria"/>
              </a:defRPr>
            </a:lvl2pPr>
            <a:lvl3pPr indent="-228600" lvl="2" marL="1371600" marR="0" rtl="0" algn="l">
              <a:spcBef>
                <a:spcPts val="1000"/>
              </a:spcBef>
              <a:spcAft>
                <a:spcPts val="0"/>
              </a:spcAft>
              <a:buClr>
                <a:schemeClr val="dk1"/>
              </a:buClr>
              <a:buSzPts val="1800"/>
              <a:buFont typeface="Noto Sans Symbols"/>
              <a:buNone/>
              <a:defRPr b="1" i="0" sz="1800" u="none" cap="none" strike="noStrike">
                <a:solidFill>
                  <a:schemeClr val="dk1"/>
                </a:solidFill>
                <a:latin typeface="Lustria"/>
                <a:ea typeface="Lustria"/>
                <a:cs typeface="Lustria"/>
                <a:sym typeface="Lustria"/>
              </a:defRPr>
            </a:lvl3pPr>
            <a:lvl4pPr indent="-228600" lvl="3" marL="1828800" marR="0" rtl="0" algn="l">
              <a:spcBef>
                <a:spcPts val="1000"/>
              </a:spcBef>
              <a:spcAft>
                <a:spcPts val="0"/>
              </a:spcAft>
              <a:buClr>
                <a:schemeClr val="lt2"/>
              </a:buClr>
              <a:buSzPts val="1600"/>
              <a:buFont typeface="Noto Sans Symbols"/>
              <a:buNone/>
              <a:defRPr b="1" i="0" sz="1600" u="none" cap="none" strike="noStrike">
                <a:solidFill>
                  <a:schemeClr val="dk1"/>
                </a:solidFill>
                <a:latin typeface="Lustria"/>
                <a:ea typeface="Lustria"/>
                <a:cs typeface="Lustria"/>
                <a:sym typeface="Lustria"/>
              </a:defRPr>
            </a:lvl4pPr>
            <a:lvl5pPr indent="-228600" lvl="4" marL="2286000" marR="0" rtl="0" algn="l">
              <a:spcBef>
                <a:spcPts val="1000"/>
              </a:spcBef>
              <a:spcAft>
                <a:spcPts val="0"/>
              </a:spcAft>
              <a:buClr>
                <a:schemeClr val="dk1"/>
              </a:buClr>
              <a:buSzPts val="1600"/>
              <a:buFont typeface="Noto Sans Symbols"/>
              <a:buNone/>
              <a:defRPr b="1" i="0" sz="1600" u="none" cap="none" strike="noStrike">
                <a:solidFill>
                  <a:schemeClr val="dk1"/>
                </a:solidFill>
                <a:latin typeface="Lustria"/>
                <a:ea typeface="Lustria"/>
                <a:cs typeface="Lustria"/>
                <a:sym typeface="Lustria"/>
              </a:defRPr>
            </a:lvl5pPr>
            <a:lvl6pPr indent="-228600" lvl="5" marL="2743200" marR="0" rtl="0" algn="l">
              <a:spcBef>
                <a:spcPts val="1000"/>
              </a:spcBef>
              <a:spcAft>
                <a:spcPts val="0"/>
              </a:spcAft>
              <a:buClr>
                <a:schemeClr val="lt2"/>
              </a:buClr>
              <a:buSzPts val="1600"/>
              <a:buFont typeface="Noto Sans Symbols"/>
              <a:buNone/>
              <a:defRPr b="1" i="0" sz="1600" u="none" cap="none" strike="noStrike">
                <a:solidFill>
                  <a:schemeClr val="dk1"/>
                </a:solidFill>
                <a:latin typeface="Lustria"/>
                <a:ea typeface="Lustria"/>
                <a:cs typeface="Lustria"/>
                <a:sym typeface="Lustria"/>
              </a:defRPr>
            </a:lvl6pPr>
            <a:lvl7pPr indent="-228600" lvl="6" marL="3200400" marR="0" rtl="0" algn="l">
              <a:spcBef>
                <a:spcPts val="600"/>
              </a:spcBef>
              <a:spcAft>
                <a:spcPts val="0"/>
              </a:spcAft>
              <a:buClr>
                <a:schemeClr val="dk1"/>
              </a:buClr>
              <a:buSzPts val="1600"/>
              <a:buFont typeface="Noto Sans Symbols"/>
              <a:buNone/>
              <a:defRPr b="1" i="0" sz="1600" u="none" cap="none" strike="noStrike">
                <a:solidFill>
                  <a:schemeClr val="dk1"/>
                </a:solidFill>
                <a:latin typeface="Lustria"/>
                <a:ea typeface="Lustria"/>
                <a:cs typeface="Lustria"/>
                <a:sym typeface="Lustria"/>
              </a:defRPr>
            </a:lvl7pPr>
            <a:lvl8pPr indent="-228600" lvl="7" marL="3657600" marR="0" rtl="0" algn="l">
              <a:spcBef>
                <a:spcPts val="600"/>
              </a:spcBef>
              <a:spcAft>
                <a:spcPts val="0"/>
              </a:spcAft>
              <a:buClr>
                <a:schemeClr val="lt2"/>
              </a:buClr>
              <a:buSzPts val="1600"/>
              <a:buFont typeface="Noto Sans Symbols"/>
              <a:buNone/>
              <a:defRPr b="1" i="0" sz="1600" u="none" cap="none" strike="noStrike">
                <a:solidFill>
                  <a:schemeClr val="dk1"/>
                </a:solidFill>
                <a:latin typeface="Lustria"/>
                <a:ea typeface="Lustria"/>
                <a:cs typeface="Lustria"/>
                <a:sym typeface="Lustria"/>
              </a:defRPr>
            </a:lvl8pPr>
            <a:lvl9pPr indent="-228600" lvl="8" marL="4114800" marR="0" rtl="0" algn="l">
              <a:spcBef>
                <a:spcPts val="600"/>
              </a:spcBef>
              <a:spcAft>
                <a:spcPts val="600"/>
              </a:spcAft>
              <a:buClr>
                <a:schemeClr val="dk1"/>
              </a:buClr>
              <a:buSzPts val="1600"/>
              <a:buFont typeface="Noto Sans Symbols"/>
              <a:buNone/>
              <a:defRPr b="1" i="0" sz="1600" u="none" cap="none" strike="noStrike">
                <a:solidFill>
                  <a:schemeClr val="dk1"/>
                </a:solidFill>
                <a:latin typeface="Lustria"/>
                <a:ea typeface="Lustria"/>
                <a:cs typeface="Lustria"/>
                <a:sym typeface="Lustria"/>
              </a:defRPr>
            </a:lvl9pPr>
          </a:lstStyle>
          <a:p/>
        </p:txBody>
      </p:sp>
      <p:sp>
        <p:nvSpPr>
          <p:cNvPr id="69" name="Google Shape;69;p8"/>
          <p:cNvSpPr txBox="1"/>
          <p:nvPr>
            <p:ph idx="4" type="body"/>
          </p:nvPr>
        </p:nvSpPr>
        <p:spPr>
          <a:xfrm>
            <a:off x="4823460" y="2590800"/>
            <a:ext cx="3749040" cy="3448050"/>
          </a:xfrm>
          <a:prstGeom prst="rect">
            <a:avLst/>
          </a:prstGeom>
          <a:noFill/>
          <a:ln>
            <a:noFill/>
          </a:ln>
        </p:spPr>
        <p:txBody>
          <a:bodyPr anchorCtr="0" anchor="t" bIns="91425" lIns="91425" spcFirstLastPara="1" rIns="91425" wrap="square" tIns="91425"/>
          <a:lstStyle>
            <a:lvl1pPr indent="-342900" lvl="0" marL="457200" marR="0" rtl="0" algn="l">
              <a:spcBef>
                <a:spcPts val="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1pPr>
            <a:lvl2pPr indent="-342900" lvl="1" marL="914400" marR="0" rtl="0" algn="l">
              <a:spcBef>
                <a:spcPts val="14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2pPr>
            <a:lvl3pPr indent="-342900" lvl="2" marL="13716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70" name="Google Shape;70;p8"/>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71" name="Google Shape;71;p8"/>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72" name="Google Shape;72;p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73" name="Google Shape;73;p8"/>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4" name="Shape 74"/>
        <p:cNvGrpSpPr/>
        <p:nvPr/>
      </p:nvGrpSpPr>
      <p:grpSpPr>
        <a:xfrm>
          <a:off x="0" y="0"/>
          <a:ext cx="0" cy="0"/>
          <a:chOff x="0" y="0"/>
          <a:chExt cx="0" cy="0"/>
        </a:xfrm>
      </p:grpSpPr>
      <p:sp>
        <p:nvSpPr>
          <p:cNvPr id="75" name="Google Shape;75;p9"/>
          <p:cNvSpPr txBox="1"/>
          <p:nvPr>
            <p:ph type="title"/>
          </p:nvPr>
        </p:nvSpPr>
        <p:spPr>
          <a:xfrm>
            <a:off x="571500" y="274638"/>
            <a:ext cx="80010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9"/>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77" name="Google Shape;77;p9"/>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78" name="Google Shape;78;p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9" name="Shape 79"/>
        <p:cNvGrpSpPr/>
        <p:nvPr/>
      </p:nvGrpSpPr>
      <p:grpSpPr>
        <a:xfrm>
          <a:off x="0" y="0"/>
          <a:ext cx="0" cy="0"/>
          <a:chOff x="0" y="0"/>
          <a:chExt cx="0" cy="0"/>
        </a:xfrm>
      </p:grpSpPr>
      <p:sp>
        <p:nvSpPr>
          <p:cNvPr id="80" name="Google Shape;80;p10"/>
          <p:cNvSpPr txBox="1"/>
          <p:nvPr>
            <p:ph type="title"/>
          </p:nvPr>
        </p:nvSpPr>
        <p:spPr>
          <a:xfrm>
            <a:off x="596153" y="443752"/>
            <a:ext cx="3749040" cy="1707777"/>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Clr>
                <a:schemeClr val="dk1"/>
              </a:buClr>
              <a:buSzPts val="3600"/>
              <a:buFont typeface="Lustria"/>
              <a:buNone/>
              <a:defRPr b="0" i="0" sz="36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10"/>
          <p:cNvSpPr txBox="1"/>
          <p:nvPr>
            <p:ph idx="1" type="body"/>
          </p:nvPr>
        </p:nvSpPr>
        <p:spPr>
          <a:xfrm>
            <a:off x="4827494" y="430306"/>
            <a:ext cx="3749040" cy="5608544"/>
          </a:xfrm>
          <a:prstGeom prst="rect">
            <a:avLst/>
          </a:prstGeom>
          <a:noFill/>
          <a:ln>
            <a:noFill/>
          </a:ln>
        </p:spPr>
        <p:txBody>
          <a:bodyPr anchorCtr="0" anchor="t" bIns="91425" lIns="91425" spcFirstLastPara="1" rIns="91425" wrap="square" tIns="91425"/>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55600" lvl="5" marL="2743200" marR="0" rtl="0" algn="l">
              <a:spcBef>
                <a:spcPts val="1000"/>
              </a:spcBef>
              <a:spcAft>
                <a:spcPts val="0"/>
              </a:spcAft>
              <a:buClr>
                <a:schemeClr val="lt2"/>
              </a:buClr>
              <a:buSzPts val="2000"/>
              <a:buFont typeface="Noto Sans Symbols"/>
              <a:buChar char="✦"/>
              <a:defRPr b="0" i="0" sz="2000" u="none" cap="none" strike="noStrike">
                <a:solidFill>
                  <a:schemeClr val="dk1"/>
                </a:solidFill>
                <a:latin typeface="Lustria"/>
                <a:ea typeface="Lustria"/>
                <a:cs typeface="Lustria"/>
                <a:sym typeface="Lustria"/>
              </a:defRPr>
            </a:lvl6pPr>
            <a:lvl7pPr indent="-355600" lvl="6" marL="3200400" marR="0" rtl="0" algn="l">
              <a:spcBef>
                <a:spcPts val="6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7pPr>
            <a:lvl8pPr indent="-355600" lvl="7" marL="3657600" marR="0" rtl="0" algn="l">
              <a:spcBef>
                <a:spcPts val="600"/>
              </a:spcBef>
              <a:spcAft>
                <a:spcPts val="0"/>
              </a:spcAft>
              <a:buClr>
                <a:schemeClr val="lt2"/>
              </a:buClr>
              <a:buSzPts val="2000"/>
              <a:buFont typeface="Noto Sans Symbols"/>
              <a:buChar char="✦"/>
              <a:defRPr b="0" i="0" sz="2000" u="none" cap="none" strike="noStrike">
                <a:solidFill>
                  <a:schemeClr val="dk1"/>
                </a:solidFill>
                <a:latin typeface="Lustria"/>
                <a:ea typeface="Lustria"/>
                <a:cs typeface="Lustria"/>
                <a:sym typeface="Lustria"/>
              </a:defRPr>
            </a:lvl8pPr>
            <a:lvl9pPr indent="-355600" lvl="8" marL="4114800" marR="0" rtl="0" algn="l">
              <a:spcBef>
                <a:spcPts val="600"/>
              </a:spcBef>
              <a:spcAft>
                <a:spcPts val="60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9pPr>
          </a:lstStyle>
          <a:p/>
        </p:txBody>
      </p:sp>
      <p:sp>
        <p:nvSpPr>
          <p:cNvPr id="82" name="Google Shape;82;p10"/>
          <p:cNvSpPr txBox="1"/>
          <p:nvPr>
            <p:ph idx="2" type="body"/>
          </p:nvPr>
        </p:nvSpPr>
        <p:spPr>
          <a:xfrm>
            <a:off x="596153" y="2554940"/>
            <a:ext cx="3749040" cy="3146613"/>
          </a:xfrm>
          <a:prstGeom prst="rect">
            <a:avLst/>
          </a:prstGeom>
          <a:noFill/>
          <a:ln>
            <a:noFill/>
          </a:ln>
        </p:spPr>
        <p:txBody>
          <a:bodyPr anchorCtr="0" anchor="t" bIns="91425" lIns="91425" spcFirstLastPara="1" rIns="91425" wrap="square" tIns="91425"/>
          <a:lstStyle>
            <a:lvl1pPr indent="-228600" lvl="0" marL="457200" marR="0" rtl="0" algn="ctr">
              <a:spcBef>
                <a:spcPts val="0"/>
              </a:spcBef>
              <a:spcAft>
                <a:spcPts val="0"/>
              </a:spcAft>
              <a:buClr>
                <a:schemeClr val="dk1"/>
              </a:buClr>
              <a:buSzPts val="1800"/>
              <a:buFont typeface="Noto Sans Symbols"/>
              <a:buNone/>
              <a:defRPr b="0" i="0" sz="1800" u="none" cap="none" strike="noStrike">
                <a:solidFill>
                  <a:schemeClr val="dk1"/>
                </a:solidFill>
                <a:latin typeface="Lustria"/>
                <a:ea typeface="Lustria"/>
                <a:cs typeface="Lustria"/>
                <a:sym typeface="Lustria"/>
              </a:defRPr>
            </a:lvl1pPr>
            <a:lvl2pPr indent="-228600" lvl="1" marL="914400" marR="0" rtl="0" algn="l">
              <a:spcBef>
                <a:spcPts val="1000"/>
              </a:spcBef>
              <a:spcAft>
                <a:spcPts val="0"/>
              </a:spcAft>
              <a:buClr>
                <a:schemeClr val="lt2"/>
              </a:buClr>
              <a:buSzPts val="1200"/>
              <a:buFont typeface="Noto Sans Symbols"/>
              <a:buNone/>
              <a:defRPr b="0" i="0" sz="1200" u="none" cap="none" strike="noStrike">
                <a:solidFill>
                  <a:schemeClr val="dk1"/>
                </a:solidFill>
                <a:latin typeface="Lustria"/>
                <a:ea typeface="Lustria"/>
                <a:cs typeface="Lustria"/>
                <a:sym typeface="Lustria"/>
              </a:defRPr>
            </a:lvl2pPr>
            <a:lvl3pPr indent="-228600" lvl="2" marL="1371600" marR="0" rtl="0" algn="l">
              <a:spcBef>
                <a:spcPts val="1000"/>
              </a:spcBef>
              <a:spcAft>
                <a:spcPts val="0"/>
              </a:spcAft>
              <a:buClr>
                <a:schemeClr val="dk1"/>
              </a:buClr>
              <a:buSzPts val="1000"/>
              <a:buFont typeface="Noto Sans Symbols"/>
              <a:buNone/>
              <a:defRPr b="0" i="0" sz="1000" u="none" cap="none" strike="noStrike">
                <a:solidFill>
                  <a:schemeClr val="dk1"/>
                </a:solidFill>
                <a:latin typeface="Lustria"/>
                <a:ea typeface="Lustria"/>
                <a:cs typeface="Lustria"/>
                <a:sym typeface="Lustria"/>
              </a:defRPr>
            </a:lvl3pPr>
            <a:lvl4pPr indent="-228600" lvl="3" marL="1828800" marR="0" rtl="0" algn="l">
              <a:spcBef>
                <a:spcPts val="10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4pPr>
            <a:lvl5pPr indent="-228600" lvl="4" marL="2286000" marR="0" rtl="0" algn="l">
              <a:spcBef>
                <a:spcPts val="1000"/>
              </a:spcBef>
              <a:spcAft>
                <a:spcPts val="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5pPr>
            <a:lvl6pPr indent="-228600" lvl="5" marL="2743200" marR="0" rtl="0" algn="l">
              <a:spcBef>
                <a:spcPts val="10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6pPr>
            <a:lvl7pPr indent="-228600" lvl="6" marL="3200400" marR="0" rtl="0" algn="l">
              <a:spcBef>
                <a:spcPts val="600"/>
              </a:spcBef>
              <a:spcAft>
                <a:spcPts val="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7pPr>
            <a:lvl8pPr indent="-228600" lvl="7" marL="3657600" marR="0" rtl="0" algn="l">
              <a:spcBef>
                <a:spcPts val="600"/>
              </a:spcBef>
              <a:spcAft>
                <a:spcPts val="0"/>
              </a:spcAft>
              <a:buClr>
                <a:schemeClr val="lt2"/>
              </a:buClr>
              <a:buSzPts val="900"/>
              <a:buFont typeface="Noto Sans Symbols"/>
              <a:buNone/>
              <a:defRPr b="0" i="0" sz="900" u="none" cap="none" strike="noStrike">
                <a:solidFill>
                  <a:schemeClr val="dk1"/>
                </a:solidFill>
                <a:latin typeface="Lustria"/>
                <a:ea typeface="Lustria"/>
                <a:cs typeface="Lustria"/>
                <a:sym typeface="Lustria"/>
              </a:defRPr>
            </a:lvl8pPr>
            <a:lvl9pPr indent="-228600" lvl="8" marL="4114800" marR="0" rtl="0" algn="l">
              <a:spcBef>
                <a:spcPts val="600"/>
              </a:spcBef>
              <a:spcAft>
                <a:spcPts val="600"/>
              </a:spcAft>
              <a:buClr>
                <a:schemeClr val="dk1"/>
              </a:buClr>
              <a:buSzPts val="900"/>
              <a:buFont typeface="Noto Sans Symbols"/>
              <a:buNone/>
              <a:defRPr b="0" i="0" sz="900" u="none" cap="none" strike="noStrike">
                <a:solidFill>
                  <a:schemeClr val="dk1"/>
                </a:solidFill>
                <a:latin typeface="Lustria"/>
                <a:ea typeface="Lustria"/>
                <a:cs typeface="Lustria"/>
                <a:sym typeface="Lustria"/>
              </a:defRPr>
            </a:lvl9pPr>
          </a:lstStyle>
          <a:p/>
        </p:txBody>
      </p:sp>
      <p:sp>
        <p:nvSpPr>
          <p:cNvPr id="83" name="Google Shape;83;p10"/>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84" name="Google Shape;84;p10"/>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85" name="Google Shape;85;p1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2"/>
                </a:solidFill>
                <a:latin typeface="Lustria"/>
                <a:ea typeface="Lustria"/>
                <a:cs typeface="Lustria"/>
                <a:sym typeface="Lustria"/>
              </a:defRPr>
            </a:lvl1pPr>
            <a:lvl2pPr indent="0" lvl="1" marL="0" marR="0" rtl="0" algn="ctr">
              <a:spcBef>
                <a:spcPts val="0"/>
              </a:spcBef>
              <a:buNone/>
              <a:defRPr sz="1200">
                <a:solidFill>
                  <a:schemeClr val="lt2"/>
                </a:solidFill>
                <a:latin typeface="Lustria"/>
                <a:ea typeface="Lustria"/>
                <a:cs typeface="Lustria"/>
                <a:sym typeface="Lustria"/>
              </a:defRPr>
            </a:lvl2pPr>
            <a:lvl3pPr indent="0" lvl="2" marL="0" marR="0" rtl="0" algn="ctr">
              <a:spcBef>
                <a:spcPts val="0"/>
              </a:spcBef>
              <a:buNone/>
              <a:defRPr sz="1200">
                <a:solidFill>
                  <a:schemeClr val="lt2"/>
                </a:solidFill>
                <a:latin typeface="Lustria"/>
                <a:ea typeface="Lustria"/>
                <a:cs typeface="Lustria"/>
                <a:sym typeface="Lustria"/>
              </a:defRPr>
            </a:lvl3pPr>
            <a:lvl4pPr indent="0" lvl="3" marL="0" marR="0" rtl="0" algn="ctr">
              <a:spcBef>
                <a:spcPts val="0"/>
              </a:spcBef>
              <a:buNone/>
              <a:defRPr sz="1200">
                <a:solidFill>
                  <a:schemeClr val="lt2"/>
                </a:solidFill>
                <a:latin typeface="Lustria"/>
                <a:ea typeface="Lustria"/>
                <a:cs typeface="Lustria"/>
                <a:sym typeface="Lustria"/>
              </a:defRPr>
            </a:lvl4pPr>
            <a:lvl5pPr indent="0" lvl="4" marL="0" marR="0" rtl="0" algn="ctr">
              <a:spcBef>
                <a:spcPts val="0"/>
              </a:spcBef>
              <a:buNone/>
              <a:defRPr sz="1200">
                <a:solidFill>
                  <a:schemeClr val="lt2"/>
                </a:solidFill>
                <a:latin typeface="Lustria"/>
                <a:ea typeface="Lustria"/>
                <a:cs typeface="Lustria"/>
                <a:sym typeface="Lustria"/>
              </a:defRPr>
            </a:lvl5pPr>
            <a:lvl6pPr indent="0" lvl="5" marL="0" marR="0" rtl="0" algn="ctr">
              <a:spcBef>
                <a:spcPts val="0"/>
              </a:spcBef>
              <a:buNone/>
              <a:defRPr sz="1200">
                <a:solidFill>
                  <a:schemeClr val="lt2"/>
                </a:solidFill>
                <a:latin typeface="Lustria"/>
                <a:ea typeface="Lustria"/>
                <a:cs typeface="Lustria"/>
                <a:sym typeface="Lustria"/>
              </a:defRPr>
            </a:lvl6pPr>
            <a:lvl7pPr indent="0" lvl="6" marL="0" marR="0" rtl="0" algn="ctr">
              <a:spcBef>
                <a:spcPts val="0"/>
              </a:spcBef>
              <a:buNone/>
              <a:defRPr sz="1200">
                <a:solidFill>
                  <a:schemeClr val="lt2"/>
                </a:solidFill>
                <a:latin typeface="Lustria"/>
                <a:ea typeface="Lustria"/>
                <a:cs typeface="Lustria"/>
                <a:sym typeface="Lustria"/>
              </a:defRPr>
            </a:lvl7pPr>
            <a:lvl8pPr indent="0" lvl="7" marL="0" marR="0" rtl="0" algn="ctr">
              <a:spcBef>
                <a:spcPts val="0"/>
              </a:spcBef>
              <a:buNone/>
              <a:defRPr sz="1200">
                <a:solidFill>
                  <a:schemeClr val="lt2"/>
                </a:solidFill>
                <a:latin typeface="Lustria"/>
                <a:ea typeface="Lustria"/>
                <a:cs typeface="Lustria"/>
                <a:sym typeface="Lustria"/>
              </a:defRPr>
            </a:lvl8pPr>
            <a:lvl9pPr indent="0" lvl="8" marL="0" marR="0" rtl="0" algn="ctr">
              <a:spcBef>
                <a:spcPts val="0"/>
              </a:spcBef>
              <a:buNone/>
              <a:defRPr sz="1200">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86" name="Google Shape;86;p10"/>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DF8E"/>
            </a:gs>
            <a:gs pos="40000">
              <a:srgbClr val="FFF19F"/>
            </a:gs>
            <a:gs pos="100000">
              <a:srgbClr val="A06F00"/>
            </a:gs>
          </a:gsLst>
          <a:path path="circle">
            <a:fillToRect b="50%" l="50%" r="50%" t="50%"/>
          </a:path>
          <a:tileRect/>
        </a:gradFill>
      </p:bgPr>
    </p:bg>
    <p:spTree>
      <p:nvGrpSpPr>
        <p:cNvPr id="9" name="Shape 9"/>
        <p:cNvGrpSpPr/>
        <p:nvPr/>
      </p:nvGrpSpPr>
      <p:grpSpPr>
        <a:xfrm>
          <a:off x="0" y="0"/>
          <a:ext cx="0" cy="0"/>
          <a:chOff x="0" y="0"/>
          <a:chExt cx="0" cy="0"/>
        </a:xfrm>
      </p:grpSpPr>
      <p:pic>
        <p:nvPicPr>
          <p:cNvPr descr="TextPageOverlay.png" id="10" name="Google Shape;10;p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1"/>
          <p:cNvSpPr txBox="1"/>
          <p:nvPr>
            <p:ph idx="11" type="ftr"/>
          </p:nvPr>
        </p:nvSpPr>
        <p:spPr>
          <a:xfrm>
            <a:off x="571500" y="6158753"/>
            <a:ext cx="320040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2" name="Google Shape;12;p1"/>
          <p:cNvSpPr txBox="1"/>
          <p:nvPr>
            <p:ph type="title"/>
          </p:nvPr>
        </p:nvSpPr>
        <p:spPr>
          <a:xfrm>
            <a:off x="571500" y="274638"/>
            <a:ext cx="8001000" cy="11430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571500" y="1905000"/>
            <a:ext cx="8001000" cy="4114800"/>
          </a:xfrm>
          <a:prstGeom prst="rect">
            <a:avLst/>
          </a:prstGeom>
          <a:noFill/>
          <a:ln>
            <a:noFill/>
          </a:ln>
        </p:spPr>
        <p:txBody>
          <a:bodyPr anchorCtr="0" anchor="t" bIns="91425" lIns="91425" spcFirstLastPara="1" rIns="91425" wrap="square" tIns="91425"/>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4" name="Google Shape;14;p1"/>
          <p:cNvSpPr txBox="1"/>
          <p:nvPr>
            <p:ph idx="10" type="dt"/>
          </p:nvPr>
        </p:nvSpPr>
        <p:spPr>
          <a:xfrm>
            <a:off x="5372100" y="6158753"/>
            <a:ext cx="32004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5" name="Google Shape;15;p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2"/>
                </a:solidFill>
                <a:latin typeface="Lustria"/>
                <a:ea typeface="Lustria"/>
                <a:cs typeface="Lustria"/>
                <a:sym typeface="Lustria"/>
              </a:defRPr>
            </a:lvl1pPr>
            <a:lvl2pPr indent="0" lvl="1" marL="0" marR="0" rtl="0" algn="ctr">
              <a:spcBef>
                <a:spcPts val="0"/>
              </a:spcBef>
              <a:buNone/>
              <a:defRPr b="0" i="0" sz="1200" u="none" cap="none" strike="noStrike">
                <a:solidFill>
                  <a:schemeClr val="lt2"/>
                </a:solidFill>
                <a:latin typeface="Lustria"/>
                <a:ea typeface="Lustria"/>
                <a:cs typeface="Lustria"/>
                <a:sym typeface="Lustria"/>
              </a:defRPr>
            </a:lvl2pPr>
            <a:lvl3pPr indent="0" lvl="2" marL="0" marR="0" rtl="0" algn="ctr">
              <a:spcBef>
                <a:spcPts val="0"/>
              </a:spcBef>
              <a:buNone/>
              <a:defRPr b="0" i="0" sz="1200" u="none" cap="none" strike="noStrike">
                <a:solidFill>
                  <a:schemeClr val="lt2"/>
                </a:solidFill>
                <a:latin typeface="Lustria"/>
                <a:ea typeface="Lustria"/>
                <a:cs typeface="Lustria"/>
                <a:sym typeface="Lustria"/>
              </a:defRPr>
            </a:lvl3pPr>
            <a:lvl4pPr indent="0" lvl="3" marL="0" marR="0" rtl="0" algn="ctr">
              <a:spcBef>
                <a:spcPts val="0"/>
              </a:spcBef>
              <a:buNone/>
              <a:defRPr b="0" i="0" sz="1200" u="none" cap="none" strike="noStrike">
                <a:solidFill>
                  <a:schemeClr val="lt2"/>
                </a:solidFill>
                <a:latin typeface="Lustria"/>
                <a:ea typeface="Lustria"/>
                <a:cs typeface="Lustria"/>
                <a:sym typeface="Lustria"/>
              </a:defRPr>
            </a:lvl4pPr>
            <a:lvl5pPr indent="0" lvl="4" marL="0" marR="0" rtl="0" algn="ctr">
              <a:spcBef>
                <a:spcPts val="0"/>
              </a:spcBef>
              <a:buNone/>
              <a:defRPr b="0" i="0" sz="1200" u="none" cap="none" strike="noStrike">
                <a:solidFill>
                  <a:schemeClr val="lt2"/>
                </a:solidFill>
                <a:latin typeface="Lustria"/>
                <a:ea typeface="Lustria"/>
                <a:cs typeface="Lustria"/>
                <a:sym typeface="Lustria"/>
              </a:defRPr>
            </a:lvl5pPr>
            <a:lvl6pPr indent="0" lvl="5" marL="0" marR="0" rtl="0" algn="ctr">
              <a:spcBef>
                <a:spcPts val="0"/>
              </a:spcBef>
              <a:buNone/>
              <a:defRPr b="0" i="0" sz="1200" u="none" cap="none" strike="noStrike">
                <a:solidFill>
                  <a:schemeClr val="lt2"/>
                </a:solidFill>
                <a:latin typeface="Lustria"/>
                <a:ea typeface="Lustria"/>
                <a:cs typeface="Lustria"/>
                <a:sym typeface="Lustria"/>
              </a:defRPr>
            </a:lvl6pPr>
            <a:lvl7pPr indent="0" lvl="6" marL="0" marR="0" rtl="0" algn="ctr">
              <a:spcBef>
                <a:spcPts val="0"/>
              </a:spcBef>
              <a:buNone/>
              <a:defRPr b="0" i="0" sz="1200" u="none" cap="none" strike="noStrike">
                <a:solidFill>
                  <a:schemeClr val="lt2"/>
                </a:solidFill>
                <a:latin typeface="Lustria"/>
                <a:ea typeface="Lustria"/>
                <a:cs typeface="Lustria"/>
                <a:sym typeface="Lustria"/>
              </a:defRPr>
            </a:lvl7pPr>
            <a:lvl8pPr indent="0" lvl="7" marL="0" marR="0" rtl="0" algn="ctr">
              <a:spcBef>
                <a:spcPts val="0"/>
              </a:spcBef>
              <a:buNone/>
              <a:defRPr b="0" i="0" sz="1200" u="none" cap="none" strike="noStrike">
                <a:solidFill>
                  <a:schemeClr val="lt2"/>
                </a:solidFill>
                <a:latin typeface="Lustria"/>
                <a:ea typeface="Lustria"/>
                <a:cs typeface="Lustria"/>
                <a:sym typeface="Lustria"/>
              </a:defRPr>
            </a:lvl8pPr>
            <a:lvl9pPr indent="0" lvl="8" marL="0" marR="0" rtl="0" algn="ctr">
              <a:spcBef>
                <a:spcPts val="0"/>
              </a:spcBef>
              <a:buNone/>
              <a:defRPr b="0" i="0" sz="1200" u="none" cap="none" strike="noStrike">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transition spd="slow">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www.google.com/url?sa=i&amp;rct=j&amp;q=silk+road+artifacts&amp;source=images&amp;cd=&amp;cad=rja&amp;docid=1IlgPxfBlLA2xM&amp;tbnid=euneP5TqQQNwPM:&amp;ved=0CAUQjRw&amp;url=http://hayforum.blogspot.com/2012/06/great-silk-road.html&amp;ei=AEQZUcz5NaGe2gXc04HQAQ&amp;bvm=bv.42080656,d.b2I&amp;psig=AFQjCNFUUizQo93c9sH4felK4fJBUeaovg&amp;ust=1360696668425161" TargetMode="External"/><Relationship Id="rId4" Type="http://schemas.openxmlformats.org/officeDocument/2006/relationships/image" Target="../media/image12.jp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9.jpg"/><Relationship Id="rId4" Type="http://schemas.openxmlformats.org/officeDocument/2006/relationships/image" Target="../media/image21.png"/><Relationship Id="rId5"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571500" y="178646"/>
            <a:ext cx="8001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800"/>
              <a:buFont typeface="Lustria"/>
              <a:buNone/>
            </a:pPr>
            <a:r>
              <a:rPr b="0" i="0" lang="en-US" sz="4800" u="none" cap="none" strike="noStrike">
                <a:solidFill>
                  <a:schemeClr val="dk1"/>
                </a:solidFill>
                <a:latin typeface="Lustria"/>
                <a:ea typeface="Lustria"/>
                <a:cs typeface="Lustria"/>
                <a:sym typeface="Lustria"/>
              </a:rPr>
              <a:t>Globalization:</a:t>
            </a:r>
            <a:br>
              <a:rPr b="0" i="0" lang="en-US" sz="5400" u="none" cap="none" strike="noStrike">
                <a:solidFill>
                  <a:schemeClr val="dk1"/>
                </a:solidFill>
                <a:latin typeface="Lustria"/>
                <a:ea typeface="Lustria"/>
                <a:cs typeface="Lustria"/>
                <a:sym typeface="Lustria"/>
              </a:rPr>
            </a:br>
            <a:r>
              <a:rPr b="0" i="1" lang="en-US" sz="4400" u="none" cap="none" strike="noStrike">
                <a:solidFill>
                  <a:schemeClr val="dk1"/>
                </a:solidFill>
                <a:latin typeface="Lustria"/>
                <a:ea typeface="Lustria"/>
                <a:cs typeface="Lustria"/>
                <a:sym typeface="Lustria"/>
              </a:rPr>
              <a:t>Challenges and Opportunities</a:t>
            </a:r>
            <a:endParaRPr b="0" i="1" sz="4400" u="none" cap="none" strike="noStrike">
              <a:solidFill>
                <a:schemeClr val="dk1"/>
              </a:solidFill>
              <a:latin typeface="Lustria"/>
              <a:ea typeface="Lustria"/>
              <a:cs typeface="Lustria"/>
              <a:sym typeface="Lustria"/>
            </a:endParaRPr>
          </a:p>
        </p:txBody>
      </p:sp>
      <p:pic>
        <p:nvPicPr>
          <p:cNvPr id="185" name="Google Shape;185;p22"/>
          <p:cNvPicPr preferRelativeResize="0"/>
          <p:nvPr>
            <p:ph idx="1" type="body"/>
          </p:nvPr>
        </p:nvPicPr>
        <p:blipFill rotWithShape="1">
          <a:blip r:embed="rId3">
            <a:alphaModFix/>
          </a:blip>
          <a:srcRect b="11428" l="0" r="0" t="11429"/>
          <a:stretch/>
        </p:blipFill>
        <p:spPr>
          <a:xfrm>
            <a:off x="571500" y="2043953"/>
            <a:ext cx="8001000" cy="4114800"/>
          </a:xfrm>
          <a:prstGeom prst="rect">
            <a:avLst/>
          </a:prstGeom>
          <a:noFill/>
          <a:ln>
            <a:noFill/>
          </a:ln>
        </p:spPr>
      </p:pic>
      <p:sp>
        <p:nvSpPr>
          <p:cNvPr id="186" name="Google Shape;186;p2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200" u="none" cap="none" strike="noStrike">
                <a:solidFill>
                  <a:schemeClr val="lt2"/>
                </a:solidFill>
                <a:latin typeface="Lustria"/>
                <a:ea typeface="Lustria"/>
                <a:cs typeface="Lustria"/>
                <a:sym typeface="Lustria"/>
              </a:rPr>
              <a:t>‹#›</a:t>
            </a:fld>
            <a:endParaRPr b="0" i="0" sz="1200" u="none" cap="none" strike="noStrike">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1"/>
          <p:cNvSpPr txBox="1"/>
          <p:nvPr>
            <p:ph type="title"/>
          </p:nvPr>
        </p:nvSpPr>
        <p:spPr>
          <a:xfrm>
            <a:off x="571500" y="160716"/>
            <a:ext cx="8001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5400"/>
              <a:buFont typeface="Lustria"/>
              <a:buNone/>
            </a:pPr>
            <a:r>
              <a:rPr b="0" i="0" lang="en-US" sz="5400" u="none" cap="none" strike="noStrike">
                <a:solidFill>
                  <a:schemeClr val="dk1"/>
                </a:solidFill>
                <a:latin typeface="Lustria"/>
                <a:ea typeface="Lustria"/>
                <a:cs typeface="Lustria"/>
                <a:sym typeface="Lustria"/>
              </a:rPr>
              <a:t>Globalization…</a:t>
            </a:r>
            <a:br>
              <a:rPr b="0" i="0" lang="en-US" sz="5400" u="none" cap="none" strike="noStrike">
                <a:solidFill>
                  <a:schemeClr val="dk1"/>
                </a:solidFill>
                <a:latin typeface="Lustria"/>
                <a:ea typeface="Lustria"/>
                <a:cs typeface="Lustria"/>
                <a:sym typeface="Lustria"/>
              </a:rPr>
            </a:br>
            <a:r>
              <a:rPr b="0" i="1" lang="en-US" sz="4000" u="none" cap="none" strike="noStrike">
                <a:solidFill>
                  <a:srgbClr val="FF0000"/>
                </a:solidFill>
                <a:latin typeface="Lustria"/>
                <a:ea typeface="Lustria"/>
                <a:cs typeface="Lustria"/>
                <a:sym typeface="Lustria"/>
              </a:rPr>
              <a:t>some definitions:</a:t>
            </a:r>
            <a:endParaRPr b="0" i="1" sz="4000" u="none" cap="none" strike="noStrike">
              <a:solidFill>
                <a:srgbClr val="FF0000"/>
              </a:solidFill>
              <a:latin typeface="Lustria"/>
              <a:ea typeface="Lustria"/>
              <a:cs typeface="Lustria"/>
              <a:sym typeface="Lustria"/>
            </a:endParaRPr>
          </a:p>
        </p:txBody>
      </p:sp>
      <p:sp>
        <p:nvSpPr>
          <p:cNvPr id="256" name="Google Shape;256;p31"/>
          <p:cNvSpPr txBox="1"/>
          <p:nvPr>
            <p:ph idx="1" type="body"/>
          </p:nvPr>
        </p:nvSpPr>
        <p:spPr>
          <a:xfrm>
            <a:off x="218305" y="1666754"/>
            <a:ext cx="8925695" cy="5191245"/>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Noto Sans Symbols"/>
              <a:buChar char="✦"/>
            </a:pPr>
            <a:r>
              <a:rPr b="0" i="0" lang="en-US" sz="2400" u="none" cap="none" strike="noStrike">
                <a:solidFill>
                  <a:schemeClr val="dk1"/>
                </a:solidFill>
                <a:latin typeface="Lustria"/>
                <a:ea typeface="Lustria"/>
                <a:cs typeface="Lustria"/>
                <a:sym typeface="Lustria"/>
              </a:rPr>
              <a:t>The trend of increasing interaction between people or companies on a worldwide scale due to advances in transportation and communication technology</a:t>
            </a:r>
            <a:endParaRPr/>
          </a:p>
          <a:p>
            <a:pPr indent="-457200" lvl="1" marL="914400" marR="0" rtl="0" algn="l">
              <a:spcBef>
                <a:spcPts val="2000"/>
              </a:spcBef>
              <a:spcAft>
                <a:spcPts val="0"/>
              </a:spcAft>
              <a:buClr>
                <a:schemeClr val="lt2"/>
              </a:buClr>
              <a:buSzPts val="2200"/>
              <a:buFont typeface="Noto Sans Symbols"/>
              <a:buChar char="✦"/>
            </a:pPr>
            <a:r>
              <a:rPr b="0" i="0" lang="en-US" sz="2200" u="none" cap="none" strike="noStrike">
                <a:solidFill>
                  <a:schemeClr val="dk1"/>
                </a:solidFill>
                <a:latin typeface="Lustria"/>
                <a:ea typeface="Lustria"/>
                <a:cs typeface="Lustria"/>
                <a:sym typeface="Lustria"/>
              </a:rPr>
              <a:t>Globalization is primarily an economic process of integration that has social and cultural aspects, but conflicts and diplomacy are also large parts of the history of globalization.</a:t>
            </a:r>
            <a:endParaRPr/>
          </a:p>
          <a:p>
            <a:pPr indent="0" lvl="1" marL="457200" marR="0" rtl="0" algn="l">
              <a:spcBef>
                <a:spcPts val="1000"/>
              </a:spcBef>
              <a:spcAft>
                <a:spcPts val="0"/>
              </a:spcAft>
              <a:buClr>
                <a:schemeClr val="lt2"/>
              </a:buClr>
              <a:buSzPts val="2200"/>
              <a:buFont typeface="Noto Sans Symbols"/>
              <a:buNone/>
            </a:pPr>
            <a:r>
              <a:t/>
            </a:r>
            <a:endParaRPr b="0" i="0" sz="2200" u="none" cap="none" strike="noStrike">
              <a:solidFill>
                <a:schemeClr val="dk1"/>
              </a:solidFill>
              <a:latin typeface="Lustria"/>
              <a:ea typeface="Lustria"/>
              <a:cs typeface="Lustria"/>
              <a:sym typeface="Lustria"/>
            </a:endParaRPr>
          </a:p>
          <a:p>
            <a:pPr indent="-457200" lvl="0" marL="457200" marR="0" rtl="0" algn="l">
              <a:spcBef>
                <a:spcPts val="1000"/>
              </a:spcBef>
              <a:spcAft>
                <a:spcPts val="0"/>
              </a:spcAft>
              <a:buClr>
                <a:schemeClr val="dk1"/>
              </a:buClr>
              <a:buSzPts val="2400"/>
              <a:buFont typeface="Noto Sans Symbols"/>
              <a:buChar char="✦"/>
            </a:pPr>
            <a:r>
              <a:rPr b="0" i="0" lang="en-US" sz="2400" u="none" cap="none" strike="noStrike">
                <a:solidFill>
                  <a:schemeClr val="dk1"/>
                </a:solidFill>
                <a:latin typeface="Lustria"/>
                <a:ea typeface="Lustria"/>
                <a:cs typeface="Lustria"/>
                <a:sym typeface="Lustria"/>
              </a:rPr>
              <a:t>The process by which businesses or other organizations develop international influence or start operating on an international scale.</a:t>
            </a:r>
            <a:endParaRPr/>
          </a:p>
        </p:txBody>
      </p:sp>
      <p:sp>
        <p:nvSpPr>
          <p:cNvPr id="257" name="Google Shape;257;p3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2"/>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Noto Sans Symbols"/>
              <a:buChar char="✦"/>
            </a:pPr>
            <a:r>
              <a:rPr b="0" i="0" lang="en-US" sz="2400" u="none" cap="none" strike="noStrike">
                <a:solidFill>
                  <a:schemeClr val="dk1"/>
                </a:solidFill>
                <a:latin typeface="Lustria"/>
                <a:ea typeface="Lustria"/>
                <a:cs typeface="Lustria"/>
                <a:sym typeface="Lustria"/>
              </a:rPr>
              <a:t>Globalization is a process of interaction and integration among the people, companies, and governments of different nations, a process driven by international trade and investment and aided by information technology. </a:t>
            </a:r>
            <a:endParaRPr b="0" i="0" sz="2400" u="none" cap="none" strike="noStrike">
              <a:solidFill>
                <a:schemeClr val="dk1"/>
              </a:solidFill>
              <a:latin typeface="Lustria"/>
              <a:ea typeface="Lustria"/>
              <a:cs typeface="Lustria"/>
              <a:sym typeface="Lustria"/>
            </a:endParaRPr>
          </a:p>
          <a:p>
            <a:pPr indent="-457200" lvl="0" marL="457200" marR="0" rtl="0" algn="l">
              <a:spcBef>
                <a:spcPts val="2000"/>
              </a:spcBef>
              <a:spcAft>
                <a:spcPts val="0"/>
              </a:spcAft>
              <a:buClr>
                <a:schemeClr val="dk1"/>
              </a:buClr>
              <a:buSzPts val="2400"/>
              <a:buFont typeface="Noto Sans Symbols"/>
              <a:buChar char="✦"/>
            </a:pPr>
            <a:r>
              <a:rPr b="0" i="0" lang="en-US" sz="2400" u="none" cap="none" strike="noStrike">
                <a:solidFill>
                  <a:schemeClr val="dk1"/>
                </a:solidFill>
                <a:latin typeface="Lustria"/>
                <a:ea typeface="Lustria"/>
                <a:cs typeface="Lustria"/>
                <a:sym typeface="Lustria"/>
              </a:rPr>
              <a:t>This process has effects on the environment, on culture, on political systems, on economic development and prosperity, and on human physical well-being in societies around the world.</a:t>
            </a:r>
            <a:endParaRPr/>
          </a:p>
        </p:txBody>
      </p:sp>
      <p:sp>
        <p:nvSpPr>
          <p:cNvPr id="263" name="Google Shape;263;p3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
        <p:nvSpPr>
          <p:cNvPr id="264" name="Google Shape;264;p32"/>
          <p:cNvSpPr txBox="1"/>
          <p:nvPr/>
        </p:nvSpPr>
        <p:spPr>
          <a:xfrm>
            <a:off x="571500" y="160716"/>
            <a:ext cx="8001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5400"/>
              <a:buFont typeface="Lustria"/>
              <a:buNone/>
            </a:pPr>
            <a:r>
              <a:rPr lang="en-US" sz="5400">
                <a:solidFill>
                  <a:schemeClr val="dk1"/>
                </a:solidFill>
                <a:latin typeface="Lustria"/>
                <a:ea typeface="Lustria"/>
                <a:cs typeface="Lustria"/>
                <a:sym typeface="Lustria"/>
              </a:rPr>
              <a:t>Globalization…</a:t>
            </a:r>
            <a:br>
              <a:rPr lang="en-US" sz="5400">
                <a:solidFill>
                  <a:schemeClr val="dk1"/>
                </a:solidFill>
                <a:latin typeface="Lustria"/>
                <a:ea typeface="Lustria"/>
                <a:cs typeface="Lustria"/>
                <a:sym typeface="Lustria"/>
              </a:rPr>
            </a:br>
            <a:r>
              <a:rPr i="1" lang="en-US" sz="4000">
                <a:solidFill>
                  <a:srgbClr val="FF0000"/>
                </a:solidFill>
                <a:latin typeface="Lustria"/>
                <a:ea typeface="Lustria"/>
                <a:cs typeface="Lustria"/>
                <a:sym typeface="Lustria"/>
              </a:rPr>
              <a:t>more definitions:</a:t>
            </a:r>
            <a:endParaRPr i="1" sz="4000">
              <a:solidFill>
                <a:srgbClr val="FF0000"/>
              </a:solidFill>
              <a:latin typeface="Lustria"/>
              <a:ea typeface="Lustria"/>
              <a:cs typeface="Lustria"/>
              <a:sym typeface="Lustria"/>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5400"/>
              <a:buFont typeface="Lustria"/>
              <a:buNone/>
            </a:pPr>
            <a:r>
              <a:rPr b="0" i="0" lang="en-US" sz="5400" u="none" cap="none" strike="noStrike">
                <a:solidFill>
                  <a:srgbClr val="FF0000"/>
                </a:solidFill>
                <a:latin typeface="Lustria"/>
                <a:ea typeface="Lustria"/>
                <a:cs typeface="Lustria"/>
                <a:sym typeface="Lustria"/>
              </a:rPr>
              <a:t>Other key concepts…</a:t>
            </a:r>
            <a:endParaRPr b="0" i="0" sz="5400" u="none" cap="none" strike="noStrike">
              <a:solidFill>
                <a:srgbClr val="FF0000"/>
              </a:solidFill>
              <a:latin typeface="Lustria"/>
              <a:ea typeface="Lustria"/>
              <a:cs typeface="Lustria"/>
              <a:sym typeface="Lustria"/>
            </a:endParaRPr>
          </a:p>
        </p:txBody>
      </p:sp>
      <p:sp>
        <p:nvSpPr>
          <p:cNvPr id="270" name="Google Shape;270;p33"/>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Noto Sans Symbols"/>
              <a:buChar char="✦"/>
            </a:pPr>
            <a:r>
              <a:rPr b="0" i="0" lang="en-US" sz="2400" u="none" cap="none" strike="noStrike">
                <a:solidFill>
                  <a:schemeClr val="dk1"/>
                </a:solidFill>
                <a:latin typeface="Lustria"/>
                <a:ea typeface="Lustria"/>
                <a:cs typeface="Lustria"/>
                <a:sym typeface="Lustria"/>
              </a:rPr>
              <a:t>Integration: the combination of two or more things in order to become more effective or to achieve a new goal</a:t>
            </a:r>
            <a:endParaRPr/>
          </a:p>
          <a:p>
            <a:pPr indent="-457200" lvl="0" marL="457200" marR="0" rtl="0" algn="l">
              <a:spcBef>
                <a:spcPts val="2000"/>
              </a:spcBef>
              <a:spcAft>
                <a:spcPts val="0"/>
              </a:spcAft>
              <a:buClr>
                <a:schemeClr val="dk1"/>
              </a:buClr>
              <a:buSzPts val="2400"/>
              <a:buFont typeface="Noto Sans Symbols"/>
              <a:buChar char="✦"/>
            </a:pPr>
            <a:r>
              <a:rPr b="0" i="0" lang="en-US" sz="2400" u="none" cap="none" strike="noStrike">
                <a:solidFill>
                  <a:schemeClr val="dk1"/>
                </a:solidFill>
                <a:latin typeface="Lustria"/>
                <a:ea typeface="Lustria"/>
                <a:cs typeface="Lustria"/>
                <a:sym typeface="Lustria"/>
              </a:rPr>
              <a:t>Interaction:  a kind of action that occurs when two or more objects, forces, groups, people, etc. have an effect upon one another</a:t>
            </a:r>
            <a:endParaRPr b="0" i="0" sz="2400" u="none" cap="none" strike="noStrike">
              <a:solidFill>
                <a:schemeClr val="dk1"/>
              </a:solidFill>
              <a:latin typeface="Lustria"/>
              <a:ea typeface="Lustria"/>
              <a:cs typeface="Lustria"/>
              <a:sym typeface="Lustria"/>
            </a:endParaRPr>
          </a:p>
          <a:p>
            <a:pPr indent="-457200" lvl="0" marL="457200" marR="0" rtl="0" algn="l">
              <a:spcBef>
                <a:spcPts val="2000"/>
              </a:spcBef>
              <a:spcAft>
                <a:spcPts val="0"/>
              </a:spcAft>
              <a:buClr>
                <a:schemeClr val="dk1"/>
              </a:buClr>
              <a:buSzPts val="2400"/>
              <a:buFont typeface="Noto Sans Symbols"/>
              <a:buChar char="✦"/>
            </a:pPr>
            <a:r>
              <a:rPr b="0" i="0" lang="en-US" sz="2400" u="none" cap="none" strike="noStrike">
                <a:solidFill>
                  <a:schemeClr val="dk1"/>
                </a:solidFill>
                <a:latin typeface="Lustria"/>
                <a:ea typeface="Lustria"/>
                <a:cs typeface="Lustria"/>
                <a:sym typeface="Lustria"/>
              </a:rPr>
              <a:t>Globalization is about both of these at a worldwide scale.</a:t>
            </a:r>
            <a:endParaRPr/>
          </a:p>
          <a:p>
            <a:pPr indent="-457200" lvl="0" marL="457200" marR="0" rtl="0" algn="l">
              <a:spcBef>
                <a:spcPts val="2000"/>
              </a:spcBef>
              <a:spcAft>
                <a:spcPts val="0"/>
              </a:spcAft>
              <a:buClr>
                <a:schemeClr val="dk1"/>
              </a:buClr>
              <a:buSzPts val="2400"/>
              <a:buFont typeface="Noto Sans Symbols"/>
              <a:buChar char="✦"/>
            </a:pPr>
            <a:r>
              <a:rPr b="0" i="0" lang="en-US" sz="2400" u="none" cap="none" strike="noStrike">
                <a:solidFill>
                  <a:schemeClr val="dk1"/>
                </a:solidFill>
                <a:latin typeface="Lustria"/>
                <a:ea typeface="Lustria"/>
                <a:cs typeface="Lustria"/>
                <a:sym typeface="Lustria"/>
              </a:rPr>
              <a:t>What are some examples of integration and interaction?</a:t>
            </a:r>
            <a:endParaRPr b="0" i="0" sz="2400" u="none" cap="none" strike="noStrike">
              <a:solidFill>
                <a:schemeClr val="dk1"/>
              </a:solidFill>
              <a:latin typeface="Lustria"/>
              <a:ea typeface="Lustria"/>
              <a:cs typeface="Lustria"/>
              <a:sym typeface="Lustria"/>
            </a:endParaRPr>
          </a:p>
        </p:txBody>
      </p:sp>
      <p:sp>
        <p:nvSpPr>
          <p:cNvPr id="271" name="Google Shape;271;p3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4"/>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SzPts val="6000"/>
              <a:buFont typeface="Lustria"/>
              <a:buNone/>
            </a:pPr>
            <a:r>
              <a:rPr b="0" i="0" lang="en-US" sz="6000" u="none" cap="none" strike="noStrike">
                <a:solidFill>
                  <a:schemeClr val="dk1"/>
                </a:solidFill>
                <a:latin typeface="Lustria"/>
                <a:ea typeface="Lustria"/>
                <a:cs typeface="Lustria"/>
                <a:sym typeface="Lustria"/>
              </a:rPr>
              <a:t>Is globalization </a:t>
            </a:r>
            <a:br>
              <a:rPr b="0" i="0" lang="en-US" sz="6000" u="none" cap="none" strike="noStrike">
                <a:solidFill>
                  <a:schemeClr val="dk1"/>
                </a:solidFill>
                <a:latin typeface="Lustria"/>
                <a:ea typeface="Lustria"/>
                <a:cs typeface="Lustria"/>
                <a:sym typeface="Lustria"/>
              </a:rPr>
            </a:br>
            <a:r>
              <a:rPr b="0" i="0" lang="en-US" sz="6000" u="none" cap="none" strike="noStrike">
                <a:solidFill>
                  <a:schemeClr val="dk1"/>
                </a:solidFill>
                <a:latin typeface="Lustria"/>
                <a:ea typeface="Lustria"/>
                <a:cs typeface="Lustria"/>
                <a:sym typeface="Lustria"/>
              </a:rPr>
              <a:t>a new thing?</a:t>
            </a:r>
            <a:endParaRPr b="0" i="0" sz="6000" u="none" cap="none" strike="noStrike">
              <a:solidFill>
                <a:schemeClr val="dk1"/>
              </a:solidFill>
              <a:latin typeface="Lustria"/>
              <a:ea typeface="Lustria"/>
              <a:cs typeface="Lustria"/>
              <a:sym typeface="Lustria"/>
            </a:endParaRPr>
          </a:p>
        </p:txBody>
      </p:sp>
      <p:sp>
        <p:nvSpPr>
          <p:cNvPr id="277" name="Google Shape;277;p3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
        <p:nvSpPr>
          <p:cNvPr id="278" name="Google Shape;278;p34"/>
          <p:cNvSpPr txBox="1"/>
          <p:nvPr/>
        </p:nvSpPr>
        <p:spPr>
          <a:xfrm>
            <a:off x="1361700" y="4002450"/>
            <a:ext cx="69327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Lustria"/>
                <a:ea typeface="Lustria"/>
                <a:cs typeface="Lustria"/>
                <a:sym typeface="Lustria"/>
              </a:rPr>
              <a:t>Turn and talk… what do you think?</a:t>
            </a:r>
            <a:endParaRPr sz="3200">
              <a:solidFill>
                <a:schemeClr val="dk1"/>
              </a:solidFill>
              <a:latin typeface="Lustria"/>
              <a:ea typeface="Lustria"/>
              <a:cs typeface="Lustria"/>
              <a:sym typeface="Lustria"/>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pic>
        <p:nvPicPr>
          <p:cNvPr descr="Spread of the Iron Age World Map" id="283" name="Google Shape;283;p35"/>
          <p:cNvPicPr preferRelativeResize="0"/>
          <p:nvPr/>
        </p:nvPicPr>
        <p:blipFill rotWithShape="1">
          <a:blip r:embed="rId3">
            <a:alphaModFix/>
          </a:blip>
          <a:srcRect b="0" l="0" r="0" t="0"/>
          <a:stretch/>
        </p:blipFill>
        <p:spPr>
          <a:xfrm>
            <a:off x="0" y="457200"/>
            <a:ext cx="9144000" cy="5029200"/>
          </a:xfrm>
          <a:prstGeom prst="rect">
            <a:avLst/>
          </a:prstGeom>
          <a:noFill/>
          <a:ln>
            <a:noFill/>
          </a:ln>
        </p:spPr>
      </p:pic>
      <p:sp>
        <p:nvSpPr>
          <p:cNvPr id="284" name="Google Shape;284;p35"/>
          <p:cNvSpPr txBox="1"/>
          <p:nvPr/>
        </p:nvSpPr>
        <p:spPr>
          <a:xfrm>
            <a:off x="5105400" y="4191000"/>
            <a:ext cx="2438400"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Lustria"/>
                <a:ea typeface="Lustria"/>
                <a:cs typeface="Lustria"/>
                <a:sym typeface="Lustria"/>
              </a:rPr>
              <a:t>Iron developed independently in sub-Saharan Africa as early as 900 BCE </a:t>
            </a:r>
            <a:endParaRPr sz="1800">
              <a:solidFill>
                <a:schemeClr val="dk1"/>
              </a:solidFill>
              <a:latin typeface="Lustria"/>
              <a:ea typeface="Lustria"/>
              <a:cs typeface="Lustria"/>
              <a:sym typeface="Lustria"/>
            </a:endParaRPr>
          </a:p>
        </p:txBody>
      </p:sp>
      <p:sp>
        <p:nvSpPr>
          <p:cNvPr id="285" name="Google Shape;285;p35"/>
          <p:cNvSpPr/>
          <p:nvPr/>
        </p:nvSpPr>
        <p:spPr>
          <a:xfrm>
            <a:off x="4572000" y="2971800"/>
            <a:ext cx="381000" cy="381000"/>
          </a:xfrm>
          <a:prstGeom prst="ellipse">
            <a:avLst/>
          </a:prstGeom>
          <a:noFill/>
          <a:ln cap="flat" cmpd="sng" w="25400">
            <a:solidFill>
              <a:srgbClr val="853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ustria"/>
              <a:ea typeface="Lustria"/>
              <a:cs typeface="Lustria"/>
              <a:sym typeface="Lustria"/>
            </a:endParaRPr>
          </a:p>
        </p:txBody>
      </p:sp>
      <p:cxnSp>
        <p:nvCxnSpPr>
          <p:cNvPr id="286" name="Google Shape;286;p35"/>
          <p:cNvCxnSpPr>
            <a:stCxn id="285" idx="2"/>
          </p:cNvCxnSpPr>
          <p:nvPr/>
        </p:nvCxnSpPr>
        <p:spPr>
          <a:xfrm flipH="1">
            <a:off x="4267200" y="3162300"/>
            <a:ext cx="304800" cy="266700"/>
          </a:xfrm>
          <a:prstGeom prst="straightConnector1">
            <a:avLst/>
          </a:prstGeom>
          <a:noFill/>
          <a:ln cap="flat" cmpd="sng" w="9525">
            <a:solidFill>
              <a:srgbClr val="B5491C"/>
            </a:solidFill>
            <a:prstDash val="solid"/>
            <a:round/>
            <a:headEnd len="sm" w="sm" type="none"/>
            <a:tailEnd len="med" w="med" type="stealth"/>
          </a:ln>
        </p:spPr>
      </p:cxnSp>
      <p:cxnSp>
        <p:nvCxnSpPr>
          <p:cNvPr id="287" name="Google Shape;287;p35"/>
          <p:cNvCxnSpPr>
            <a:stCxn id="285" idx="4"/>
          </p:cNvCxnSpPr>
          <p:nvPr/>
        </p:nvCxnSpPr>
        <p:spPr>
          <a:xfrm flipH="1">
            <a:off x="4267200" y="3352800"/>
            <a:ext cx="495300" cy="990600"/>
          </a:xfrm>
          <a:prstGeom prst="straightConnector1">
            <a:avLst/>
          </a:prstGeom>
          <a:noFill/>
          <a:ln cap="flat" cmpd="sng" w="15875">
            <a:solidFill>
              <a:srgbClr val="B5491C"/>
            </a:solidFill>
            <a:prstDash val="solid"/>
            <a:round/>
            <a:headEnd len="sm" w="sm" type="none"/>
            <a:tailEnd len="med" w="med" type="stealth"/>
          </a:ln>
        </p:spPr>
      </p:cxnSp>
      <p:cxnSp>
        <p:nvCxnSpPr>
          <p:cNvPr id="288" name="Google Shape;288;p35"/>
          <p:cNvCxnSpPr/>
          <p:nvPr/>
        </p:nvCxnSpPr>
        <p:spPr>
          <a:xfrm rot="10800000">
            <a:off x="3581400" y="2971800"/>
            <a:ext cx="1114425" cy="0"/>
          </a:xfrm>
          <a:prstGeom prst="straightConnector1">
            <a:avLst/>
          </a:prstGeom>
          <a:noFill/>
          <a:ln cap="flat" cmpd="sng" w="9525">
            <a:solidFill>
              <a:srgbClr val="B5491C"/>
            </a:solidFill>
            <a:prstDash val="solid"/>
            <a:round/>
            <a:headEnd len="sm" w="sm" type="none"/>
            <a:tailEnd len="med" w="med" type="stealth"/>
          </a:ln>
        </p:spPr>
      </p:cxnSp>
      <p:cxnSp>
        <p:nvCxnSpPr>
          <p:cNvPr id="289" name="Google Shape;289;p35"/>
          <p:cNvCxnSpPr>
            <a:endCxn id="285" idx="5"/>
          </p:cNvCxnSpPr>
          <p:nvPr/>
        </p:nvCxnSpPr>
        <p:spPr>
          <a:xfrm rot="10800000">
            <a:off x="4897204" y="3297004"/>
            <a:ext cx="589200" cy="894000"/>
          </a:xfrm>
          <a:prstGeom prst="straightConnector1">
            <a:avLst/>
          </a:prstGeom>
          <a:noFill/>
          <a:ln cap="flat" cmpd="sng" w="57150">
            <a:solidFill>
              <a:schemeClr val="accent6"/>
            </a:solidFill>
            <a:prstDash val="solid"/>
            <a:round/>
            <a:headEnd len="sm" w="sm" type="none"/>
            <a:tailEnd len="med" w="med" type="stealth"/>
          </a:ln>
        </p:spPr>
      </p:cxnSp>
      <p:sp>
        <p:nvSpPr>
          <p:cNvPr id="290" name="Google Shape;290;p35"/>
          <p:cNvSpPr txBox="1"/>
          <p:nvPr/>
        </p:nvSpPr>
        <p:spPr>
          <a:xfrm>
            <a:off x="2284947" y="457200"/>
            <a:ext cx="4459800" cy="523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a:solidFill>
                  <a:schemeClr val="dk1"/>
                </a:solidFill>
                <a:latin typeface="Lustria"/>
                <a:ea typeface="Lustria"/>
                <a:cs typeface="Lustria"/>
                <a:sym typeface="Lustria"/>
              </a:rPr>
              <a:t>The Spread of Iron</a:t>
            </a:r>
            <a:endParaRPr b="1" sz="2800">
              <a:solidFill>
                <a:schemeClr val="dk1"/>
              </a:solidFill>
              <a:latin typeface="Lustria"/>
              <a:ea typeface="Lustria"/>
              <a:cs typeface="Lustria"/>
              <a:sym typeface="Lustria"/>
            </a:endParaRPr>
          </a:p>
        </p:txBody>
      </p:sp>
      <p:sp>
        <p:nvSpPr>
          <p:cNvPr id="291" name="Google Shape;291;p35"/>
          <p:cNvSpPr txBox="1"/>
          <p:nvPr/>
        </p:nvSpPr>
        <p:spPr>
          <a:xfrm>
            <a:off x="185031" y="5496260"/>
            <a:ext cx="7088796" cy="1200329"/>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ustria"/>
                <a:ea typeface="Lustria"/>
                <a:cs typeface="Lustria"/>
                <a:sym typeface="Lustria"/>
              </a:rPr>
              <a:t>Where did iron seem to be used first?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ustria"/>
                <a:ea typeface="Lustria"/>
                <a:cs typeface="Lustria"/>
                <a:sym typeface="Lustria"/>
              </a:rPr>
              <a:t>Why do you think it took a while for it to spread?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ustria"/>
                <a:ea typeface="Lustria"/>
                <a:cs typeface="Lustria"/>
                <a:sym typeface="Lustria"/>
              </a:rPr>
              <a:t>When do you think iron reached the Americas?  Why?</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ustria"/>
                <a:ea typeface="Lustria"/>
                <a:cs typeface="Lustria"/>
                <a:sym typeface="Lustria"/>
              </a:rPr>
              <a:t>What limited this early globalization?</a:t>
            </a:r>
            <a:endParaRPr sz="1800">
              <a:solidFill>
                <a:schemeClr val="dk1"/>
              </a:solidFill>
              <a:latin typeface="Lustria"/>
              <a:ea typeface="Lustria"/>
              <a:cs typeface="Lustria"/>
              <a:sym typeface="Lustria"/>
            </a:endParaRPr>
          </a:p>
        </p:txBody>
      </p:sp>
      <p:sp>
        <p:nvSpPr>
          <p:cNvPr id="292" name="Google Shape;292;p3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5400"/>
              <a:buFont typeface="Lustria"/>
              <a:buNone/>
            </a:pPr>
            <a:r>
              <a:t/>
            </a:r>
            <a:endParaRPr b="0" i="0" sz="5400" u="none" cap="none" strike="noStrike">
              <a:solidFill>
                <a:schemeClr val="dk1"/>
              </a:solidFill>
              <a:latin typeface="Lustria"/>
              <a:ea typeface="Lustria"/>
              <a:cs typeface="Lustria"/>
              <a:sym typeface="Lustria"/>
            </a:endParaRPr>
          </a:p>
        </p:txBody>
      </p:sp>
      <p:sp>
        <p:nvSpPr>
          <p:cNvPr id="298" name="Google Shape;298;p36"/>
          <p:cNvSpPr txBox="1"/>
          <p:nvPr>
            <p:ph idx="1" type="body"/>
          </p:nvPr>
        </p:nvSpPr>
        <p:spPr>
          <a:xfrm>
            <a:off x="152400" y="3475037"/>
            <a:ext cx="8229600" cy="411163"/>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1400"/>
              <a:buFont typeface="Noto Sans Symbols"/>
              <a:buChar char="✦"/>
            </a:pPr>
            <a:r>
              <a:rPr b="0" i="0" lang="en-US" sz="1400" u="none" cap="none" strike="noStrike">
                <a:solidFill>
                  <a:schemeClr val="dk1"/>
                </a:solidFill>
                <a:latin typeface="Lustria"/>
                <a:ea typeface="Lustria"/>
                <a:cs typeface="Lustria"/>
                <a:sym typeface="Lustria"/>
              </a:rPr>
              <a:t>http://hayforum.blogspot.com/2012/06/great-silk-road.html</a:t>
            </a:r>
            <a:endParaRPr b="0" i="0" sz="1400" u="none" cap="none" strike="noStrike">
              <a:solidFill>
                <a:schemeClr val="dk1"/>
              </a:solidFill>
              <a:latin typeface="Lustria"/>
              <a:ea typeface="Lustria"/>
              <a:cs typeface="Lustria"/>
              <a:sym typeface="Lustria"/>
            </a:endParaRPr>
          </a:p>
        </p:txBody>
      </p:sp>
      <p:pic>
        <p:nvPicPr>
          <p:cNvPr descr="http://3.bp.blogspot.com/-Z4WrNVi6uc8/T-6gpDP5ltI/AAAAAAAAAKY/2PtpBw1W9eY/s1600/SilkRoad-map2.jpg" id="299" name="Google Shape;299;p36">
            <a:hlinkClick r:id="rId3"/>
          </p:cNvPr>
          <p:cNvPicPr preferRelativeResize="0"/>
          <p:nvPr/>
        </p:nvPicPr>
        <p:blipFill rotWithShape="1">
          <a:blip r:embed="rId4">
            <a:alphaModFix/>
          </a:blip>
          <a:srcRect b="0" l="0" r="0" t="0"/>
          <a:stretch/>
        </p:blipFill>
        <p:spPr>
          <a:xfrm>
            <a:off x="1" y="39879"/>
            <a:ext cx="9144000" cy="3236721"/>
          </a:xfrm>
          <a:prstGeom prst="rect">
            <a:avLst/>
          </a:prstGeom>
          <a:noFill/>
          <a:ln>
            <a:noFill/>
          </a:ln>
        </p:spPr>
      </p:pic>
      <p:sp>
        <p:nvSpPr>
          <p:cNvPr id="300" name="Google Shape;300;p36"/>
          <p:cNvSpPr txBox="1"/>
          <p:nvPr/>
        </p:nvSpPr>
        <p:spPr>
          <a:xfrm>
            <a:off x="380999" y="4095452"/>
            <a:ext cx="8663177" cy="255454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200">
                <a:solidFill>
                  <a:schemeClr val="dk1"/>
                </a:solidFill>
                <a:latin typeface="Lustria"/>
                <a:ea typeface="Lustria"/>
                <a:cs typeface="Lustria"/>
                <a:sym typeface="Lustria"/>
              </a:rPr>
              <a:t>Look at this map of the Silk Roads showing some of the different products being traded (around 114 BCE – 1450s CE)</a:t>
            </a:r>
            <a:endParaRPr/>
          </a:p>
          <a:p>
            <a:pPr indent="0" lvl="0" marL="0" marR="0" rtl="0" algn="l">
              <a:spcBef>
                <a:spcPts val="0"/>
              </a:spcBef>
              <a:spcAft>
                <a:spcPts val="0"/>
              </a:spcAft>
              <a:buNone/>
            </a:pPr>
            <a:r>
              <a:rPr lang="en-US" sz="2000">
                <a:solidFill>
                  <a:schemeClr val="dk1"/>
                </a:solidFill>
                <a:latin typeface="Lustria"/>
                <a:ea typeface="Lustria"/>
                <a:cs typeface="Lustria"/>
                <a:sym typeface="Lustria"/>
              </a:rPr>
              <a:t>  </a:t>
            </a:r>
            <a:endParaRPr/>
          </a:p>
          <a:p>
            <a:pPr indent="0" lvl="0" marL="0" marR="0" rtl="0" algn="l">
              <a:spcBef>
                <a:spcPts val="0"/>
              </a:spcBef>
              <a:spcAft>
                <a:spcPts val="0"/>
              </a:spcAft>
              <a:buNone/>
            </a:pPr>
            <a:r>
              <a:rPr lang="en-US" sz="2400" u="sng">
                <a:solidFill>
                  <a:schemeClr val="dk1"/>
                </a:solidFill>
                <a:latin typeface="Lustria"/>
                <a:ea typeface="Lustria"/>
                <a:cs typeface="Lustria"/>
                <a:sym typeface="Lustria"/>
              </a:rPr>
              <a:t>Turn and Talk</a:t>
            </a:r>
            <a:r>
              <a:rPr lang="en-US" sz="2400">
                <a:solidFill>
                  <a:schemeClr val="dk1"/>
                </a:solidFill>
                <a:latin typeface="Lustria"/>
                <a:ea typeface="Lustria"/>
                <a:cs typeface="Lustria"/>
                <a:sym typeface="Lustria"/>
              </a:rPr>
              <a:t>:  </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Lustria"/>
                <a:ea typeface="Lustria"/>
                <a:cs typeface="Lustria"/>
                <a:sym typeface="Lustria"/>
              </a:rPr>
              <a:t>What kinds of goods were being traded?</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Lustria"/>
                <a:ea typeface="Lustria"/>
                <a:cs typeface="Lustria"/>
                <a:sym typeface="Lustria"/>
              </a:rPr>
              <a:t>How is this an example of globalization?</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Lustria"/>
                <a:ea typeface="Lustria"/>
                <a:cs typeface="Lustria"/>
                <a:sym typeface="Lustria"/>
              </a:rPr>
              <a:t>What parts of the world did this trade NOT reach?  Why?</a:t>
            </a:r>
            <a:endParaRPr sz="2400">
              <a:solidFill>
                <a:schemeClr val="dk1"/>
              </a:solidFill>
              <a:latin typeface="Lustria"/>
              <a:ea typeface="Lustria"/>
              <a:cs typeface="Lustria"/>
              <a:sym typeface="Lustria"/>
            </a:endParaRPr>
          </a:p>
        </p:txBody>
      </p:sp>
      <p:pic>
        <p:nvPicPr>
          <p:cNvPr descr="Screen Shot 2018-04-16 at 11.32.15 AM.png" id="301" name="Google Shape;301;p36"/>
          <p:cNvPicPr preferRelativeResize="0"/>
          <p:nvPr/>
        </p:nvPicPr>
        <p:blipFill rotWithShape="1">
          <a:blip r:embed="rId5">
            <a:alphaModFix/>
          </a:blip>
          <a:srcRect b="0" l="0" r="0" t="0"/>
          <a:stretch/>
        </p:blipFill>
        <p:spPr>
          <a:xfrm>
            <a:off x="7447015" y="3276599"/>
            <a:ext cx="1696986" cy="879919"/>
          </a:xfrm>
          <a:prstGeom prst="rect">
            <a:avLst/>
          </a:prstGeom>
          <a:noFill/>
          <a:ln>
            <a:noFill/>
          </a:ln>
        </p:spPr>
      </p:pic>
      <p:sp>
        <p:nvSpPr>
          <p:cNvPr id="302" name="Google Shape;302;p3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pic>
        <p:nvPicPr>
          <p:cNvPr descr="http://www.colorado.edu/geography/class_homepages/geog_1982_f06/shrinking_world.jpg" id="307" name="Google Shape;307;p37"/>
          <p:cNvPicPr preferRelativeResize="0"/>
          <p:nvPr/>
        </p:nvPicPr>
        <p:blipFill rotWithShape="1">
          <a:blip r:embed="rId3">
            <a:alphaModFix/>
          </a:blip>
          <a:srcRect b="0" l="0" r="0" t="0"/>
          <a:stretch/>
        </p:blipFill>
        <p:spPr>
          <a:xfrm>
            <a:off x="2293482" y="-23606"/>
            <a:ext cx="5626443" cy="6881606"/>
          </a:xfrm>
          <a:prstGeom prst="rect">
            <a:avLst/>
          </a:prstGeom>
          <a:noFill/>
          <a:ln>
            <a:noFill/>
          </a:ln>
        </p:spPr>
      </p:pic>
      <p:sp>
        <p:nvSpPr>
          <p:cNvPr id="308" name="Google Shape;308;p37"/>
          <p:cNvSpPr txBox="1"/>
          <p:nvPr/>
        </p:nvSpPr>
        <p:spPr>
          <a:xfrm>
            <a:off x="202050" y="1385552"/>
            <a:ext cx="2091432"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Lustria"/>
                <a:ea typeface="Lustria"/>
                <a:cs typeface="Lustria"/>
                <a:sym typeface="Lustria"/>
              </a:rPr>
              <a:t>Turn and Talk:</a:t>
            </a:r>
            <a:endParaRPr/>
          </a:p>
          <a:p>
            <a:pPr indent="0" lvl="0" marL="0" marR="0" rtl="0" algn="l">
              <a:spcBef>
                <a:spcPts val="0"/>
              </a:spcBef>
              <a:spcAft>
                <a:spcPts val="0"/>
              </a:spcAft>
              <a:buNone/>
            </a:pPr>
            <a:r>
              <a:t/>
            </a:r>
            <a:endParaRPr sz="1800">
              <a:solidFill>
                <a:schemeClr val="dk1"/>
              </a:solidFill>
              <a:latin typeface="Lustria"/>
              <a:ea typeface="Lustria"/>
              <a:cs typeface="Lustria"/>
              <a:sym typeface="Lustria"/>
            </a:endParaRPr>
          </a:p>
          <a:p>
            <a:pPr indent="0" lvl="0" marL="0" marR="0" rtl="0" algn="l">
              <a:spcBef>
                <a:spcPts val="0"/>
              </a:spcBef>
              <a:spcAft>
                <a:spcPts val="0"/>
              </a:spcAft>
              <a:buNone/>
            </a:pPr>
            <a:r>
              <a:rPr lang="en-US" sz="1800">
                <a:solidFill>
                  <a:schemeClr val="dk1"/>
                </a:solidFill>
                <a:latin typeface="Lustria"/>
                <a:ea typeface="Lustria"/>
                <a:cs typeface="Lustria"/>
                <a:sym typeface="Lustria"/>
              </a:rPr>
              <a:t>How do you think transportation technology changed globalization?</a:t>
            </a:r>
            <a:endParaRPr sz="1800">
              <a:solidFill>
                <a:schemeClr val="dk1"/>
              </a:solidFill>
              <a:latin typeface="Lustria"/>
              <a:ea typeface="Lustria"/>
              <a:cs typeface="Lustria"/>
              <a:sym typeface="Lustria"/>
            </a:endParaRPr>
          </a:p>
        </p:txBody>
      </p:sp>
      <p:sp>
        <p:nvSpPr>
          <p:cNvPr id="309" name="Google Shape;309;p3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pic>
        <p:nvPicPr>
          <p:cNvPr descr="http://writtenbysumer.com/blog/wp-content/uploads/2012/09/communication-timeline1.jpg" id="314" name="Google Shape;314;p38"/>
          <p:cNvPicPr preferRelativeResize="0"/>
          <p:nvPr/>
        </p:nvPicPr>
        <p:blipFill rotWithShape="1">
          <a:blip r:embed="rId3">
            <a:alphaModFix/>
          </a:blip>
          <a:srcRect b="0" l="0" r="0" t="0"/>
          <a:stretch/>
        </p:blipFill>
        <p:spPr>
          <a:xfrm>
            <a:off x="174307" y="1132165"/>
            <a:ext cx="8799081" cy="2651559"/>
          </a:xfrm>
          <a:prstGeom prst="rect">
            <a:avLst/>
          </a:prstGeom>
          <a:noFill/>
          <a:ln>
            <a:noFill/>
          </a:ln>
        </p:spPr>
      </p:pic>
      <p:sp>
        <p:nvSpPr>
          <p:cNvPr id="315" name="Google Shape;315;p38"/>
          <p:cNvSpPr txBox="1"/>
          <p:nvPr/>
        </p:nvSpPr>
        <p:spPr>
          <a:xfrm>
            <a:off x="685800" y="4262496"/>
            <a:ext cx="8095260"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Lustria"/>
                <a:ea typeface="Lustria"/>
                <a:cs typeface="Lustria"/>
                <a:sym typeface="Lustria"/>
              </a:rPr>
              <a:t>Turn and Talk:</a:t>
            </a:r>
            <a:endParaRPr/>
          </a:p>
          <a:p>
            <a:pPr indent="0" lvl="0" marL="0" marR="0" rtl="0" algn="l">
              <a:spcBef>
                <a:spcPts val="0"/>
              </a:spcBef>
              <a:spcAft>
                <a:spcPts val="0"/>
              </a:spcAft>
              <a:buNone/>
            </a:pPr>
            <a:r>
              <a:t/>
            </a:r>
            <a:endParaRPr sz="1800">
              <a:solidFill>
                <a:schemeClr val="dk1"/>
              </a:solidFill>
              <a:latin typeface="Lustria"/>
              <a:ea typeface="Lustria"/>
              <a:cs typeface="Lustria"/>
              <a:sym typeface="Lustria"/>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Lustria"/>
                <a:ea typeface="Lustria"/>
                <a:cs typeface="Lustria"/>
                <a:sym typeface="Lustria"/>
              </a:rPr>
              <a:t>How do you think communication technology changed globalization?</a:t>
            </a:r>
            <a:endParaRPr/>
          </a:p>
          <a:p>
            <a:pPr indent="0" lvl="0" marL="0" marR="0" rtl="0" algn="l">
              <a:spcBef>
                <a:spcPts val="0"/>
              </a:spcBef>
              <a:spcAft>
                <a:spcPts val="0"/>
              </a:spcAft>
              <a:buNone/>
            </a:pPr>
            <a:r>
              <a:t/>
            </a:r>
            <a:endParaRPr sz="2000">
              <a:solidFill>
                <a:schemeClr val="dk1"/>
              </a:solidFill>
              <a:latin typeface="Lustria"/>
              <a:ea typeface="Lustria"/>
              <a:cs typeface="Lustria"/>
              <a:sym typeface="Lustria"/>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Lustria"/>
                <a:ea typeface="Lustria"/>
                <a:cs typeface="Lustria"/>
                <a:sym typeface="Lustria"/>
              </a:rPr>
              <a:t>Is this change still  happening?</a:t>
            </a:r>
            <a:endParaRPr sz="2000">
              <a:solidFill>
                <a:schemeClr val="dk1"/>
              </a:solidFill>
              <a:latin typeface="Lustria"/>
              <a:ea typeface="Lustria"/>
              <a:cs typeface="Lustria"/>
              <a:sym typeface="Lustria"/>
            </a:endParaRPr>
          </a:p>
        </p:txBody>
      </p:sp>
      <p:sp>
        <p:nvSpPr>
          <p:cNvPr id="316" name="Google Shape;316;p3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39"/>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SzPts val="5600"/>
              <a:buFont typeface="Lustria"/>
              <a:buNone/>
            </a:pPr>
            <a:r>
              <a:rPr b="0" i="0" lang="en-US" sz="5600" u="none" cap="none" strike="noStrike">
                <a:solidFill>
                  <a:schemeClr val="dk1"/>
                </a:solidFill>
                <a:latin typeface="Lustria"/>
                <a:ea typeface="Lustria"/>
                <a:cs typeface="Lustria"/>
                <a:sym typeface="Lustria"/>
              </a:rPr>
              <a:t>So what is new?</a:t>
            </a:r>
            <a:endParaRPr b="0" i="0" sz="5600" u="none" cap="none" strike="noStrike">
              <a:solidFill>
                <a:schemeClr val="dk1"/>
              </a:solidFill>
              <a:latin typeface="Lustria"/>
              <a:ea typeface="Lustria"/>
              <a:cs typeface="Lustria"/>
              <a:sym typeface="Lustria"/>
            </a:endParaRPr>
          </a:p>
        </p:txBody>
      </p:sp>
      <p:sp>
        <p:nvSpPr>
          <p:cNvPr id="322" name="Google Shape;322;p3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pic>
        <p:nvPicPr>
          <p:cNvPr descr="Screen Shot 2018-04-17 at 2.24.37 PM.png" id="328" name="Google Shape;328;p40"/>
          <p:cNvPicPr preferRelativeResize="0"/>
          <p:nvPr/>
        </p:nvPicPr>
        <p:blipFill rotWithShape="1">
          <a:blip r:embed="rId3">
            <a:alphaModFix/>
          </a:blip>
          <a:srcRect b="0" l="0" r="0" t="0"/>
          <a:stretch/>
        </p:blipFill>
        <p:spPr>
          <a:xfrm>
            <a:off x="0" y="379831"/>
            <a:ext cx="9144000" cy="5298026"/>
          </a:xfrm>
          <a:prstGeom prst="rect">
            <a:avLst/>
          </a:prstGeom>
          <a:noFill/>
          <a:ln>
            <a:noFill/>
          </a:ln>
        </p:spPr>
      </p:pic>
      <p:sp>
        <p:nvSpPr>
          <p:cNvPr id="329" name="Google Shape;329;p40"/>
          <p:cNvSpPr txBox="1"/>
          <p:nvPr/>
        </p:nvSpPr>
        <p:spPr>
          <a:xfrm>
            <a:off x="647937" y="5779181"/>
            <a:ext cx="7827070" cy="92333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Lustria"/>
                <a:ea typeface="Lustria"/>
                <a:cs typeface="Lustria"/>
                <a:sym typeface="Lustria"/>
              </a:rPr>
              <a:t>What changes might result from the growth of smartphones?  </a:t>
            </a:r>
            <a:endParaRPr/>
          </a:p>
          <a:p>
            <a:pPr indent="0" lvl="0" marL="0" marR="0" rtl="0" algn="ctr">
              <a:spcBef>
                <a:spcPts val="0"/>
              </a:spcBef>
              <a:spcAft>
                <a:spcPts val="0"/>
              </a:spcAft>
              <a:buNone/>
            </a:pPr>
            <a:r>
              <a:rPr lang="en-US" sz="1800">
                <a:solidFill>
                  <a:schemeClr val="dk1"/>
                </a:solidFill>
                <a:latin typeface="Lustria"/>
                <a:ea typeface="Lustria"/>
                <a:cs typeface="Lustria"/>
                <a:sym typeface="Lustria"/>
              </a:rPr>
              <a:t>How can a new technology change people’s lives?</a:t>
            </a:r>
            <a:endParaRPr/>
          </a:p>
          <a:p>
            <a:pPr indent="0" lvl="0" marL="0" marR="0" rtl="0" algn="ctr">
              <a:spcBef>
                <a:spcPts val="0"/>
              </a:spcBef>
              <a:spcAft>
                <a:spcPts val="0"/>
              </a:spcAft>
              <a:buNone/>
            </a:pPr>
            <a:r>
              <a:rPr lang="en-US" sz="1800">
                <a:solidFill>
                  <a:schemeClr val="dk1"/>
                </a:solidFill>
                <a:latin typeface="Lustria"/>
                <a:ea typeface="Lustria"/>
                <a:cs typeface="Lustria"/>
                <a:sym typeface="Lustria"/>
              </a:rPr>
              <a:t>How might the world change?</a:t>
            </a:r>
            <a:endParaRPr sz="1800">
              <a:solidFill>
                <a:schemeClr val="dk1"/>
              </a:solidFill>
              <a:latin typeface="Lustria"/>
              <a:ea typeface="Lustria"/>
              <a:cs typeface="Lustria"/>
              <a:sym typeface="Lustria"/>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3"/>
          <p:cNvSpPr txBox="1"/>
          <p:nvPr>
            <p:ph type="title"/>
          </p:nvPr>
        </p:nvSpPr>
        <p:spPr>
          <a:xfrm>
            <a:off x="245850" y="1339375"/>
            <a:ext cx="8310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800"/>
              <a:buFont typeface="Lustria"/>
              <a:buNone/>
            </a:pPr>
            <a:r>
              <a:rPr b="0" i="0" lang="en-US" sz="4800" u="none" cap="none" strike="noStrike">
                <a:solidFill>
                  <a:schemeClr val="dk1"/>
                </a:solidFill>
                <a:latin typeface="Lustria"/>
                <a:ea typeface="Lustria"/>
                <a:cs typeface="Lustria"/>
                <a:sym typeface="Lustria"/>
              </a:rPr>
              <a:t>Globalization:</a:t>
            </a:r>
            <a:br>
              <a:rPr b="0" i="0" lang="en-US" sz="5400" u="none" cap="none" strike="noStrike">
                <a:solidFill>
                  <a:schemeClr val="dk1"/>
                </a:solidFill>
                <a:latin typeface="Lustria"/>
                <a:ea typeface="Lustria"/>
                <a:cs typeface="Lustria"/>
                <a:sym typeface="Lustria"/>
              </a:rPr>
            </a:br>
            <a:r>
              <a:rPr b="0" i="0" lang="en-US" sz="4000" u="none" cap="none" strike="noStrike">
                <a:solidFill>
                  <a:schemeClr val="dk1"/>
                </a:solidFill>
                <a:latin typeface="Lustria"/>
                <a:ea typeface="Lustria"/>
                <a:cs typeface="Lustria"/>
                <a:sym typeface="Lustria"/>
              </a:rPr>
              <a:t>What is it?  Why does it matter?  What does it have to do with me?</a:t>
            </a:r>
            <a:endParaRPr b="0" i="1" sz="3200" u="none" cap="none" strike="noStrike">
              <a:solidFill>
                <a:schemeClr val="dk1"/>
              </a:solidFill>
              <a:latin typeface="Lustria"/>
              <a:ea typeface="Lustria"/>
              <a:cs typeface="Lustria"/>
              <a:sym typeface="Lustria"/>
            </a:endParaRPr>
          </a:p>
        </p:txBody>
      </p:sp>
      <p:pic>
        <p:nvPicPr>
          <p:cNvPr id="192" name="Google Shape;192;p23"/>
          <p:cNvPicPr preferRelativeResize="0"/>
          <p:nvPr>
            <p:ph idx="1" type="body"/>
          </p:nvPr>
        </p:nvPicPr>
        <p:blipFill rotWithShape="1">
          <a:blip r:embed="rId3">
            <a:alphaModFix/>
          </a:blip>
          <a:srcRect b="11428" l="0" r="0" t="11429"/>
          <a:stretch/>
        </p:blipFill>
        <p:spPr>
          <a:xfrm>
            <a:off x="1466445" y="3058649"/>
            <a:ext cx="6206202" cy="3191761"/>
          </a:xfrm>
          <a:prstGeom prst="rect">
            <a:avLst/>
          </a:prstGeom>
          <a:noFill/>
          <a:ln>
            <a:noFill/>
          </a:ln>
        </p:spPr>
      </p:pic>
      <p:sp>
        <p:nvSpPr>
          <p:cNvPr id="193" name="Google Shape;193;p2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200" u="none" cap="none" strike="noStrike">
                <a:solidFill>
                  <a:schemeClr val="lt2"/>
                </a:solidFill>
                <a:latin typeface="Lustria"/>
                <a:ea typeface="Lustria"/>
                <a:cs typeface="Lustria"/>
                <a:sym typeface="Lustria"/>
              </a:rPr>
              <a:t>‹#›</a:t>
            </a:fld>
            <a:endParaRPr b="0" i="0" sz="1200" u="none" cap="none" strike="noStrike">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pic>
        <p:nvPicPr>
          <p:cNvPr id="334" name="Google Shape;334;p41"/>
          <p:cNvPicPr preferRelativeResize="0"/>
          <p:nvPr/>
        </p:nvPicPr>
        <p:blipFill rotWithShape="1">
          <a:blip r:embed="rId3">
            <a:alphaModFix/>
          </a:blip>
          <a:srcRect b="0" l="0" r="0" t="0"/>
          <a:stretch/>
        </p:blipFill>
        <p:spPr>
          <a:xfrm>
            <a:off x="1" y="1828801"/>
            <a:ext cx="4724400" cy="2723290"/>
          </a:xfrm>
          <a:prstGeom prst="rect">
            <a:avLst/>
          </a:prstGeom>
          <a:noFill/>
          <a:ln>
            <a:noFill/>
          </a:ln>
        </p:spPr>
      </p:pic>
      <p:pic>
        <p:nvPicPr>
          <p:cNvPr id="335" name="Google Shape;335;p41"/>
          <p:cNvPicPr preferRelativeResize="0"/>
          <p:nvPr/>
        </p:nvPicPr>
        <p:blipFill rotWithShape="1">
          <a:blip r:embed="rId4">
            <a:alphaModFix/>
          </a:blip>
          <a:srcRect b="0" l="0" r="0" t="0"/>
          <a:stretch/>
        </p:blipFill>
        <p:spPr>
          <a:xfrm>
            <a:off x="0" y="0"/>
            <a:ext cx="4724400" cy="1828800"/>
          </a:xfrm>
          <a:prstGeom prst="rect">
            <a:avLst/>
          </a:prstGeom>
          <a:noFill/>
          <a:ln>
            <a:noFill/>
          </a:ln>
        </p:spPr>
      </p:pic>
      <p:pic>
        <p:nvPicPr>
          <p:cNvPr id="336" name="Google Shape;336;p41"/>
          <p:cNvPicPr preferRelativeResize="0"/>
          <p:nvPr/>
        </p:nvPicPr>
        <p:blipFill rotWithShape="1">
          <a:blip r:embed="rId5">
            <a:alphaModFix/>
          </a:blip>
          <a:srcRect b="0" l="0" r="0" t="0"/>
          <a:stretch/>
        </p:blipFill>
        <p:spPr>
          <a:xfrm>
            <a:off x="3657600" y="3771900"/>
            <a:ext cx="5486400" cy="3086100"/>
          </a:xfrm>
          <a:prstGeom prst="rect">
            <a:avLst/>
          </a:prstGeom>
          <a:noFill/>
          <a:ln>
            <a:noFill/>
          </a:ln>
        </p:spPr>
      </p:pic>
      <p:sp>
        <p:nvSpPr>
          <p:cNvPr id="337" name="Google Shape;337;p4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
        <p:nvSpPr>
          <p:cNvPr id="338" name="Google Shape;338;p41"/>
          <p:cNvSpPr txBox="1"/>
          <p:nvPr/>
        </p:nvSpPr>
        <p:spPr>
          <a:xfrm>
            <a:off x="4724401" y="273320"/>
            <a:ext cx="4294871" cy="207749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chemeClr val="dk1"/>
              </a:buClr>
              <a:buSzPts val="2000"/>
              <a:buFont typeface="Arial"/>
              <a:buChar char="•"/>
            </a:pPr>
            <a:r>
              <a:rPr lang="en-US" sz="2000">
                <a:solidFill>
                  <a:schemeClr val="dk1"/>
                </a:solidFill>
                <a:latin typeface="Lustria"/>
                <a:ea typeface="Lustria"/>
                <a:cs typeface="Lustria"/>
                <a:sym typeface="Lustria"/>
              </a:rPr>
              <a:t>What do you see?  </a:t>
            </a:r>
            <a:endParaRPr/>
          </a:p>
          <a:p>
            <a:pPr indent="-285750" lvl="0" marL="285750" marR="0" rtl="0" algn="l">
              <a:lnSpc>
                <a:spcPct val="130000"/>
              </a:lnSpc>
              <a:spcBef>
                <a:spcPts val="0"/>
              </a:spcBef>
              <a:spcAft>
                <a:spcPts val="0"/>
              </a:spcAft>
              <a:buClr>
                <a:schemeClr val="dk1"/>
              </a:buClr>
              <a:buSzPts val="2000"/>
              <a:buFont typeface="Arial"/>
              <a:buChar char="•"/>
            </a:pPr>
            <a:r>
              <a:rPr lang="en-US" sz="2000">
                <a:solidFill>
                  <a:schemeClr val="dk1"/>
                </a:solidFill>
                <a:latin typeface="Lustria"/>
                <a:ea typeface="Lustria"/>
                <a:cs typeface="Lustria"/>
                <a:sym typeface="Lustria"/>
              </a:rPr>
              <a:t>What do you think?</a:t>
            </a:r>
            <a:endParaRPr/>
          </a:p>
          <a:p>
            <a:pPr indent="-285750" lvl="0" marL="285750" marR="0" rtl="0" algn="l">
              <a:lnSpc>
                <a:spcPct val="130000"/>
              </a:lnSpc>
              <a:spcBef>
                <a:spcPts val="0"/>
              </a:spcBef>
              <a:spcAft>
                <a:spcPts val="0"/>
              </a:spcAft>
              <a:buClr>
                <a:schemeClr val="dk1"/>
              </a:buClr>
              <a:buSzPts val="2000"/>
              <a:buFont typeface="Arial"/>
              <a:buChar char="•"/>
            </a:pPr>
            <a:r>
              <a:rPr lang="en-US" sz="2000">
                <a:solidFill>
                  <a:schemeClr val="dk1"/>
                </a:solidFill>
                <a:latin typeface="Lustria"/>
                <a:ea typeface="Lustria"/>
                <a:cs typeface="Lustria"/>
                <a:sym typeface="Lustria"/>
              </a:rPr>
              <a:t>What do you wonder?  </a:t>
            </a:r>
            <a:endParaRPr/>
          </a:p>
          <a:p>
            <a:pPr indent="-285750" lvl="0" marL="285750" marR="0" rtl="0" algn="l">
              <a:lnSpc>
                <a:spcPct val="130000"/>
              </a:lnSpc>
              <a:spcBef>
                <a:spcPts val="0"/>
              </a:spcBef>
              <a:spcAft>
                <a:spcPts val="0"/>
              </a:spcAft>
              <a:buClr>
                <a:schemeClr val="dk1"/>
              </a:buClr>
              <a:buSzPts val="2000"/>
              <a:buFont typeface="Arial"/>
              <a:buChar char="•"/>
            </a:pPr>
            <a:r>
              <a:rPr lang="en-US" sz="2000">
                <a:solidFill>
                  <a:schemeClr val="dk1"/>
                </a:solidFill>
                <a:latin typeface="Lustria"/>
                <a:ea typeface="Lustria"/>
                <a:cs typeface="Lustria"/>
                <a:sym typeface="Lustria"/>
              </a:rPr>
              <a:t>What has been “globalized” in these pictures?</a:t>
            </a:r>
            <a:endParaRPr sz="2000">
              <a:solidFill>
                <a:schemeClr val="dk1"/>
              </a:solidFill>
              <a:latin typeface="Lustria"/>
              <a:ea typeface="Lustria"/>
              <a:cs typeface="Lustria"/>
              <a:sym typeface="Lustria"/>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pic>
        <p:nvPicPr>
          <p:cNvPr id="343" name="Google Shape;343;p42"/>
          <p:cNvPicPr preferRelativeResize="0"/>
          <p:nvPr/>
        </p:nvPicPr>
        <p:blipFill rotWithShape="1">
          <a:blip r:embed="rId3">
            <a:alphaModFix/>
          </a:blip>
          <a:srcRect b="0" l="0" r="0" t="0"/>
          <a:stretch/>
        </p:blipFill>
        <p:spPr>
          <a:xfrm>
            <a:off x="0" y="0"/>
            <a:ext cx="5486400" cy="4114800"/>
          </a:xfrm>
          <a:prstGeom prst="rect">
            <a:avLst/>
          </a:prstGeom>
          <a:noFill/>
          <a:ln>
            <a:noFill/>
          </a:ln>
        </p:spPr>
      </p:pic>
      <p:pic>
        <p:nvPicPr>
          <p:cNvPr id="344" name="Google Shape;344;p42"/>
          <p:cNvPicPr preferRelativeResize="0"/>
          <p:nvPr/>
        </p:nvPicPr>
        <p:blipFill rotWithShape="1">
          <a:blip r:embed="rId4">
            <a:alphaModFix/>
          </a:blip>
          <a:srcRect b="0" l="0" r="0" t="0"/>
          <a:stretch/>
        </p:blipFill>
        <p:spPr>
          <a:xfrm>
            <a:off x="3657600" y="2870200"/>
            <a:ext cx="5486400" cy="3987800"/>
          </a:xfrm>
          <a:prstGeom prst="rect">
            <a:avLst/>
          </a:prstGeom>
          <a:noFill/>
          <a:ln>
            <a:noFill/>
          </a:ln>
        </p:spPr>
      </p:pic>
      <p:sp>
        <p:nvSpPr>
          <p:cNvPr id="345" name="Google Shape;345;p4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
        <p:nvSpPr>
          <p:cNvPr id="346" name="Google Shape;346;p42"/>
          <p:cNvSpPr txBox="1"/>
          <p:nvPr/>
        </p:nvSpPr>
        <p:spPr>
          <a:xfrm>
            <a:off x="5486400" y="388752"/>
            <a:ext cx="3657600" cy="24255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285750" lvl="0" marL="285750" marR="0" rtl="0" algn="l">
              <a:lnSpc>
                <a:spcPct val="130000"/>
              </a:lnSpc>
              <a:spcBef>
                <a:spcPts val="0"/>
              </a:spcBef>
              <a:spcAft>
                <a:spcPts val="0"/>
              </a:spcAft>
              <a:buClr>
                <a:schemeClr val="dk1"/>
              </a:buClr>
              <a:buSzPts val="2000"/>
              <a:buFont typeface="Arial"/>
              <a:buChar char="•"/>
            </a:pPr>
            <a:r>
              <a:rPr lang="en-US" sz="2000">
                <a:solidFill>
                  <a:schemeClr val="dk1"/>
                </a:solidFill>
                <a:latin typeface="Lustria"/>
                <a:ea typeface="Lustria"/>
                <a:cs typeface="Lustria"/>
                <a:sym typeface="Lustria"/>
              </a:rPr>
              <a:t>What do you see?  </a:t>
            </a:r>
            <a:endParaRPr/>
          </a:p>
          <a:p>
            <a:pPr indent="-285750" lvl="0" marL="285750" marR="0" rtl="0" algn="l">
              <a:lnSpc>
                <a:spcPct val="130000"/>
              </a:lnSpc>
              <a:spcBef>
                <a:spcPts val="0"/>
              </a:spcBef>
              <a:spcAft>
                <a:spcPts val="0"/>
              </a:spcAft>
              <a:buClr>
                <a:schemeClr val="dk1"/>
              </a:buClr>
              <a:buSzPts val="2000"/>
              <a:buFont typeface="Arial"/>
              <a:buChar char="•"/>
            </a:pPr>
            <a:r>
              <a:rPr lang="en-US" sz="2000">
                <a:solidFill>
                  <a:schemeClr val="dk1"/>
                </a:solidFill>
                <a:latin typeface="Lustria"/>
                <a:ea typeface="Lustria"/>
                <a:cs typeface="Lustria"/>
                <a:sym typeface="Lustria"/>
              </a:rPr>
              <a:t>What do you think?</a:t>
            </a:r>
            <a:endParaRPr/>
          </a:p>
          <a:p>
            <a:pPr indent="-285750" lvl="0" marL="285750" marR="0" rtl="0" algn="l">
              <a:lnSpc>
                <a:spcPct val="130000"/>
              </a:lnSpc>
              <a:spcBef>
                <a:spcPts val="0"/>
              </a:spcBef>
              <a:spcAft>
                <a:spcPts val="0"/>
              </a:spcAft>
              <a:buClr>
                <a:schemeClr val="dk1"/>
              </a:buClr>
              <a:buSzPts val="2000"/>
              <a:buFont typeface="Arial"/>
              <a:buChar char="•"/>
            </a:pPr>
            <a:r>
              <a:rPr lang="en-US" sz="2000">
                <a:solidFill>
                  <a:schemeClr val="dk1"/>
                </a:solidFill>
                <a:latin typeface="Lustria"/>
                <a:ea typeface="Lustria"/>
                <a:cs typeface="Lustria"/>
                <a:sym typeface="Lustria"/>
              </a:rPr>
              <a:t>What do you wonder?  </a:t>
            </a:r>
            <a:endParaRPr/>
          </a:p>
          <a:p>
            <a:pPr indent="-285750" lvl="0" marL="285750" marR="0" rtl="0" algn="l">
              <a:lnSpc>
                <a:spcPct val="130000"/>
              </a:lnSpc>
              <a:spcBef>
                <a:spcPts val="0"/>
              </a:spcBef>
              <a:spcAft>
                <a:spcPts val="0"/>
              </a:spcAft>
              <a:buClr>
                <a:schemeClr val="dk1"/>
              </a:buClr>
              <a:buSzPts val="2000"/>
              <a:buFont typeface="Arial"/>
              <a:buChar char="•"/>
            </a:pPr>
            <a:r>
              <a:rPr lang="en-US" sz="2000">
                <a:solidFill>
                  <a:schemeClr val="dk1"/>
                </a:solidFill>
                <a:latin typeface="Lustria"/>
                <a:ea typeface="Lustria"/>
                <a:cs typeface="Lustria"/>
                <a:sym typeface="Lustria"/>
              </a:rPr>
              <a:t>What has been “globalized” in these pictures?</a:t>
            </a:r>
            <a:endParaRPr sz="2000">
              <a:solidFill>
                <a:schemeClr val="dk1"/>
              </a:solidFill>
              <a:latin typeface="Lustria"/>
              <a:ea typeface="Lustria"/>
              <a:cs typeface="Lustria"/>
              <a:sym typeface="Lustria"/>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pic>
        <p:nvPicPr>
          <p:cNvPr id="351" name="Google Shape;351;p43"/>
          <p:cNvPicPr preferRelativeResize="0"/>
          <p:nvPr/>
        </p:nvPicPr>
        <p:blipFill rotWithShape="1">
          <a:blip r:embed="rId3">
            <a:alphaModFix/>
          </a:blip>
          <a:srcRect b="0" l="0" r="0" t="0"/>
          <a:stretch/>
        </p:blipFill>
        <p:spPr>
          <a:xfrm>
            <a:off x="3123053" y="0"/>
            <a:ext cx="6020947" cy="4263169"/>
          </a:xfrm>
          <a:prstGeom prst="rect">
            <a:avLst/>
          </a:prstGeom>
          <a:noFill/>
          <a:ln>
            <a:noFill/>
          </a:ln>
        </p:spPr>
      </p:pic>
      <p:sp>
        <p:nvSpPr>
          <p:cNvPr id="352" name="Google Shape;352;p43"/>
          <p:cNvSpPr txBox="1"/>
          <p:nvPr/>
        </p:nvSpPr>
        <p:spPr>
          <a:xfrm>
            <a:off x="0" y="0"/>
            <a:ext cx="3123053" cy="3801041"/>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514350" lvl="0" marL="514350" marR="0" rtl="0" algn="l">
              <a:spcBef>
                <a:spcPts val="0"/>
              </a:spcBef>
              <a:spcAft>
                <a:spcPts val="0"/>
              </a:spcAft>
              <a:buClr>
                <a:schemeClr val="dk1"/>
              </a:buClr>
              <a:buSzPts val="1400"/>
              <a:buFont typeface="Lustria"/>
              <a:buAutoNum type="arabicParenR"/>
            </a:pPr>
            <a:r>
              <a:rPr b="1" lang="en-US" sz="1400">
                <a:solidFill>
                  <a:schemeClr val="dk1"/>
                </a:solidFill>
                <a:latin typeface="Lustria"/>
                <a:ea typeface="Lustria"/>
                <a:cs typeface="Lustria"/>
                <a:sym typeface="Lustria"/>
              </a:rPr>
              <a:t>Cotton grown in Texas</a:t>
            </a:r>
            <a:endParaRPr/>
          </a:p>
          <a:p>
            <a:pPr indent="-514350" lvl="0" marL="514350" marR="0" rtl="0" algn="l">
              <a:spcBef>
                <a:spcPts val="600"/>
              </a:spcBef>
              <a:spcAft>
                <a:spcPts val="0"/>
              </a:spcAft>
              <a:buClr>
                <a:schemeClr val="dk1"/>
              </a:buClr>
              <a:buSzPts val="1400"/>
              <a:buFont typeface="Lustria"/>
              <a:buAutoNum type="arabicParenR"/>
            </a:pPr>
            <a:r>
              <a:rPr b="1" lang="en-US" sz="1400">
                <a:solidFill>
                  <a:schemeClr val="dk1"/>
                </a:solidFill>
                <a:latin typeface="Lustria"/>
                <a:ea typeface="Lustria"/>
                <a:cs typeface="Lustria"/>
                <a:sym typeface="Lustria"/>
              </a:rPr>
              <a:t>Shipped to China where it is turned into a shirt</a:t>
            </a:r>
            <a:endParaRPr/>
          </a:p>
          <a:p>
            <a:pPr indent="-514350" lvl="0" marL="514350" marR="0" rtl="0" algn="l">
              <a:spcBef>
                <a:spcPts val="600"/>
              </a:spcBef>
              <a:spcAft>
                <a:spcPts val="0"/>
              </a:spcAft>
              <a:buClr>
                <a:schemeClr val="dk1"/>
              </a:buClr>
              <a:buSzPts val="1400"/>
              <a:buFont typeface="Lustria"/>
              <a:buAutoNum type="arabicParenR"/>
            </a:pPr>
            <a:r>
              <a:rPr b="1" lang="en-US" sz="1400">
                <a:solidFill>
                  <a:schemeClr val="dk1"/>
                </a:solidFill>
                <a:latin typeface="Lustria"/>
                <a:ea typeface="Lustria"/>
                <a:cs typeface="Lustria"/>
                <a:sym typeface="Lustria"/>
              </a:rPr>
              <a:t>Shipped back to the US to distribution center in NY</a:t>
            </a:r>
            <a:endParaRPr/>
          </a:p>
          <a:p>
            <a:pPr indent="-514350" lvl="0" marL="514350" marR="0" rtl="0" algn="l">
              <a:spcBef>
                <a:spcPts val="600"/>
              </a:spcBef>
              <a:spcAft>
                <a:spcPts val="0"/>
              </a:spcAft>
              <a:buClr>
                <a:schemeClr val="dk1"/>
              </a:buClr>
              <a:buSzPts val="1400"/>
              <a:buFont typeface="Lustria"/>
              <a:buAutoNum type="arabicParenR"/>
            </a:pPr>
            <a:r>
              <a:rPr b="1" lang="en-US" sz="1400">
                <a:solidFill>
                  <a:schemeClr val="dk1"/>
                </a:solidFill>
                <a:latin typeface="Lustria"/>
                <a:ea typeface="Lustria"/>
                <a:cs typeface="Lustria"/>
                <a:sym typeface="Lustria"/>
              </a:rPr>
              <a:t>Shipped to DC where it is sold and worn</a:t>
            </a:r>
            <a:endParaRPr/>
          </a:p>
          <a:p>
            <a:pPr indent="-514350" lvl="0" marL="514350" marR="0" rtl="0" algn="l">
              <a:spcBef>
                <a:spcPts val="600"/>
              </a:spcBef>
              <a:spcAft>
                <a:spcPts val="0"/>
              </a:spcAft>
              <a:buClr>
                <a:schemeClr val="dk1"/>
              </a:buClr>
              <a:buSzPts val="1400"/>
              <a:buFont typeface="Lustria"/>
              <a:buAutoNum type="arabicParenR"/>
            </a:pPr>
            <a:r>
              <a:rPr b="1" lang="en-US" sz="1400">
                <a:solidFill>
                  <a:schemeClr val="dk1"/>
                </a:solidFill>
                <a:latin typeface="Lustria"/>
                <a:ea typeface="Lustria"/>
                <a:cs typeface="Lustria"/>
                <a:sym typeface="Lustria"/>
              </a:rPr>
              <a:t>Eventually donated and shipped to Tanzania where it is re-sold</a:t>
            </a:r>
            <a:endParaRPr/>
          </a:p>
          <a:p>
            <a:pPr indent="-336550" lvl="0" marL="514350" marR="0" rtl="0" algn="l">
              <a:spcBef>
                <a:spcPts val="600"/>
              </a:spcBef>
              <a:spcAft>
                <a:spcPts val="0"/>
              </a:spcAft>
              <a:buClr>
                <a:schemeClr val="dk1"/>
              </a:buClr>
              <a:buSzPts val="2800"/>
              <a:buFont typeface="Lustria"/>
              <a:buNone/>
            </a:pPr>
            <a:r>
              <a:t/>
            </a:r>
            <a:endParaRPr b="1" sz="2800" u="sng">
              <a:solidFill>
                <a:schemeClr val="dk1"/>
              </a:solidFill>
              <a:latin typeface="Lustria"/>
              <a:ea typeface="Lustria"/>
              <a:cs typeface="Lustria"/>
              <a:sym typeface="Lustria"/>
            </a:endParaRPr>
          </a:p>
          <a:p>
            <a:pPr indent="0" lvl="0" marL="0" marR="0" rtl="0" algn="l">
              <a:spcBef>
                <a:spcPts val="0"/>
              </a:spcBef>
              <a:spcAft>
                <a:spcPts val="0"/>
              </a:spcAft>
              <a:buNone/>
            </a:pPr>
            <a:r>
              <a:rPr b="1" lang="en-US" sz="1600" u="sng">
                <a:solidFill>
                  <a:schemeClr val="dk1"/>
                </a:solidFill>
                <a:latin typeface="Lustria"/>
                <a:ea typeface="Lustria"/>
                <a:cs typeface="Lustria"/>
                <a:sym typeface="Lustria"/>
              </a:rPr>
              <a:t>Turn and Talk:</a:t>
            </a:r>
            <a:endParaRPr/>
          </a:p>
          <a:p>
            <a:pPr indent="0" lvl="0" marL="0" marR="0" rtl="0" algn="l">
              <a:spcBef>
                <a:spcPts val="0"/>
              </a:spcBef>
              <a:spcAft>
                <a:spcPts val="0"/>
              </a:spcAft>
              <a:buNone/>
            </a:pPr>
            <a:r>
              <a:rPr b="1" lang="en-US" sz="1600">
                <a:solidFill>
                  <a:schemeClr val="dk1"/>
                </a:solidFill>
                <a:latin typeface="Lustria"/>
                <a:ea typeface="Lustria"/>
                <a:cs typeface="Lustria"/>
                <a:sym typeface="Lustria"/>
              </a:rPr>
              <a:t>Are you surprised by anything in this diagram?</a:t>
            </a:r>
            <a:endParaRPr b="1" sz="1600">
              <a:solidFill>
                <a:schemeClr val="dk1"/>
              </a:solidFill>
              <a:latin typeface="Lustria"/>
              <a:ea typeface="Lustria"/>
              <a:cs typeface="Lustria"/>
              <a:sym typeface="Lustria"/>
            </a:endParaRPr>
          </a:p>
        </p:txBody>
      </p:sp>
      <p:sp>
        <p:nvSpPr>
          <p:cNvPr id="353" name="Google Shape;353;p4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
        <p:nvSpPr>
          <p:cNvPr id="354" name="Google Shape;354;p43"/>
          <p:cNvSpPr txBox="1"/>
          <p:nvPr/>
        </p:nvSpPr>
        <p:spPr>
          <a:xfrm>
            <a:off x="622025" y="4820350"/>
            <a:ext cx="7982700" cy="17082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Lustria"/>
                <a:ea typeface="Lustria"/>
                <a:cs typeface="Lustria"/>
                <a:sym typeface="Lustria"/>
              </a:rPr>
              <a:t>Identify three different objects that you are wearing or carrying and figure out where they were manufactured.</a:t>
            </a:r>
            <a:endParaRPr/>
          </a:p>
          <a:p>
            <a:pPr indent="-285750" lvl="0" marL="285750" marR="0" rtl="0" algn="l">
              <a:spcBef>
                <a:spcPts val="600"/>
              </a:spcBef>
              <a:spcAft>
                <a:spcPts val="0"/>
              </a:spcAft>
              <a:buClr>
                <a:schemeClr val="dk1"/>
              </a:buClr>
              <a:buSzPts val="1800"/>
              <a:buFont typeface="Arial"/>
              <a:buChar char="•"/>
            </a:pPr>
            <a:r>
              <a:rPr lang="en-US" sz="1800">
                <a:solidFill>
                  <a:schemeClr val="dk1"/>
                </a:solidFill>
                <a:latin typeface="Lustria"/>
                <a:ea typeface="Lustria"/>
                <a:cs typeface="Lustria"/>
                <a:sym typeface="Lustria"/>
              </a:rPr>
              <a:t>What kinds of materials were used?</a:t>
            </a:r>
            <a:endParaRPr/>
          </a:p>
          <a:p>
            <a:pPr indent="-285750" lvl="0" marL="285750" marR="0" rtl="0" algn="l">
              <a:spcBef>
                <a:spcPts val="600"/>
              </a:spcBef>
              <a:spcAft>
                <a:spcPts val="0"/>
              </a:spcAft>
              <a:buClr>
                <a:schemeClr val="dk1"/>
              </a:buClr>
              <a:buSzPts val="1800"/>
              <a:buFont typeface="Arial"/>
              <a:buChar char="•"/>
            </a:pPr>
            <a:r>
              <a:rPr lang="en-US" sz="1800">
                <a:solidFill>
                  <a:schemeClr val="dk1"/>
                </a:solidFill>
                <a:latin typeface="Lustria"/>
                <a:ea typeface="Lustria"/>
                <a:cs typeface="Lustria"/>
                <a:sym typeface="Lustria"/>
              </a:rPr>
              <a:t>Where do you think these materials are from?</a:t>
            </a:r>
            <a:endParaRPr/>
          </a:p>
          <a:p>
            <a:pPr indent="-285750" lvl="0" marL="285750" marR="0" rtl="0" algn="l">
              <a:spcBef>
                <a:spcPts val="600"/>
              </a:spcBef>
              <a:spcAft>
                <a:spcPts val="0"/>
              </a:spcAft>
              <a:buClr>
                <a:schemeClr val="dk1"/>
              </a:buClr>
              <a:buSzPts val="1800"/>
              <a:buFont typeface="Arial"/>
              <a:buChar char="•"/>
            </a:pPr>
            <a:r>
              <a:rPr lang="en-US" sz="1800">
                <a:solidFill>
                  <a:schemeClr val="dk1"/>
                </a:solidFill>
                <a:latin typeface="Lustria"/>
                <a:ea typeface="Lustria"/>
                <a:cs typeface="Lustria"/>
                <a:sym typeface="Lustria"/>
              </a:rPr>
              <a:t>Do you think a lot of things we use have a global story like T-shirts?</a:t>
            </a:r>
            <a:endParaRPr sz="1800">
              <a:solidFill>
                <a:schemeClr val="dk1"/>
              </a:solidFill>
              <a:latin typeface="Lustria"/>
              <a:ea typeface="Lustria"/>
              <a:cs typeface="Lustria"/>
              <a:sym typeface="Lustria"/>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4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0"/>
              <a:buFont typeface="Lustria"/>
              <a:buNone/>
            </a:pPr>
            <a:r>
              <a:rPr b="0" i="0" lang="en-US" sz="4000" u="none" cap="none" strike="noStrike">
                <a:solidFill>
                  <a:schemeClr val="dk1"/>
                </a:solidFill>
                <a:latin typeface="Lustria"/>
                <a:ea typeface="Lustria"/>
                <a:cs typeface="Lustria"/>
                <a:sym typeface="Lustria"/>
              </a:rPr>
              <a:t>Globalization Frayer Model</a:t>
            </a:r>
            <a:endParaRPr b="0" i="0" sz="4000" u="none" cap="none" strike="noStrike">
              <a:solidFill>
                <a:schemeClr val="dk1"/>
              </a:solidFill>
              <a:latin typeface="Lustria"/>
              <a:ea typeface="Lustria"/>
              <a:cs typeface="Lustria"/>
              <a:sym typeface="Lustria"/>
            </a:endParaRPr>
          </a:p>
        </p:txBody>
      </p:sp>
      <p:graphicFrame>
        <p:nvGraphicFramePr>
          <p:cNvPr id="360" name="Google Shape;360;p44"/>
          <p:cNvGraphicFramePr/>
          <p:nvPr/>
        </p:nvGraphicFramePr>
        <p:xfrm>
          <a:off x="571500" y="1905000"/>
          <a:ext cx="3000000" cy="3000000"/>
        </p:xfrm>
        <a:graphic>
          <a:graphicData uri="http://schemas.openxmlformats.org/drawingml/2006/table">
            <a:tbl>
              <a:tblPr bandRow="1" firstRow="1">
                <a:noFill/>
                <a:tableStyleId>{2735AF68-24CC-4779-B907-702CDE91608F}</a:tableStyleId>
              </a:tblPr>
              <a:tblGrid>
                <a:gridCol w="4000500"/>
                <a:gridCol w="4000500"/>
              </a:tblGrid>
              <a:tr h="370850">
                <a:tc>
                  <a:txBody>
                    <a:bodyPr>
                      <a:noAutofit/>
                    </a:bodyPr>
                    <a:lstStyle/>
                    <a:p>
                      <a:pPr indent="0" lvl="0" marL="0" marR="0" rtl="0" algn="l">
                        <a:spcBef>
                          <a:spcPts val="0"/>
                        </a:spcBef>
                        <a:spcAft>
                          <a:spcPts val="0"/>
                        </a:spcAft>
                        <a:buNone/>
                      </a:pPr>
                      <a:r>
                        <a:rPr b="1" lang="en-US" sz="1800" u="none" cap="none" strike="noStrike"/>
                        <a:t>Definition</a:t>
                      </a:r>
                      <a:endParaRPr/>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txBody>
                  <a:tcPr marT="45725" marB="45725" marR="91450" marL="91450"/>
                </a:tc>
                <a:tc>
                  <a:txBody>
                    <a:bodyPr>
                      <a:noAutofit/>
                    </a:bodyPr>
                    <a:lstStyle/>
                    <a:p>
                      <a:pPr indent="0" lvl="0" marL="0" marR="0" rtl="0" algn="r">
                        <a:spcBef>
                          <a:spcPts val="0"/>
                        </a:spcBef>
                        <a:spcAft>
                          <a:spcPts val="0"/>
                        </a:spcAft>
                        <a:buNone/>
                      </a:pPr>
                      <a:r>
                        <a:rPr b="1" lang="en-US" sz="1800"/>
                        <a:t>Characteristics</a:t>
                      </a:r>
                      <a:endParaRPr b="1" sz="1800"/>
                    </a:p>
                  </a:txBody>
                  <a:tcPr marT="45725" marB="45725" marR="91450" marL="91450"/>
                </a:tc>
              </a:tr>
              <a:tr h="370850">
                <a:tc>
                  <a:txBody>
                    <a:bodyPr>
                      <a:noAutofit/>
                    </a:bodyPr>
                    <a:lstStyle/>
                    <a:p>
                      <a:pPr indent="0" lvl="0" marL="0" marR="0" rtl="0" algn="l">
                        <a:spcBef>
                          <a:spcPts val="0"/>
                        </a:spcBef>
                        <a:spcAft>
                          <a:spcPts val="0"/>
                        </a:spcAft>
                        <a:buNone/>
                      </a:pPr>
                      <a:r>
                        <a:rPr b="1" lang="en-US" sz="1800"/>
                        <a:t>Examples</a:t>
                      </a:r>
                      <a:endParaRPr/>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txBody>
                  <a:tcPr marT="45725" marB="45725" marR="91450" marL="91450"/>
                </a:tc>
                <a:tc>
                  <a:txBody>
                    <a:bodyPr>
                      <a:noAutofit/>
                    </a:bodyPr>
                    <a:lstStyle/>
                    <a:p>
                      <a:pPr indent="0" lvl="0" marL="0" marR="0" rtl="0" algn="r">
                        <a:spcBef>
                          <a:spcPts val="0"/>
                        </a:spcBef>
                        <a:spcAft>
                          <a:spcPts val="0"/>
                        </a:spcAft>
                        <a:buNone/>
                      </a:pPr>
                      <a:r>
                        <a:rPr b="1" lang="en-US" sz="1800"/>
                        <a:t>Non-examples</a:t>
                      </a:r>
                      <a:endParaRPr b="1" sz="1800"/>
                    </a:p>
                  </a:txBody>
                  <a:tcPr marT="45725" marB="45725" marR="91450" marL="91450"/>
                </a:tc>
              </a:tr>
            </a:tbl>
          </a:graphicData>
        </a:graphic>
      </p:graphicFrame>
      <p:sp>
        <p:nvSpPr>
          <p:cNvPr id="361" name="Google Shape;361;p44"/>
          <p:cNvSpPr/>
          <p:nvPr/>
        </p:nvSpPr>
        <p:spPr>
          <a:xfrm>
            <a:off x="3425241" y="3964217"/>
            <a:ext cx="2270666" cy="40011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8C1B7"/>
                </a:solidFill>
                <a:latin typeface="Lustria"/>
                <a:ea typeface="Lustria"/>
                <a:cs typeface="Lustria"/>
                <a:sym typeface="Lustria"/>
              </a:rPr>
              <a:t>Globalization</a:t>
            </a:r>
            <a:endParaRPr b="1" sz="2000">
              <a:solidFill>
                <a:srgbClr val="F8C1B7"/>
              </a:solidFill>
              <a:latin typeface="Lustria"/>
              <a:ea typeface="Lustria"/>
              <a:cs typeface="Lustria"/>
              <a:sym typeface="Lustria"/>
            </a:endParaRPr>
          </a:p>
        </p:txBody>
      </p:sp>
      <p:sp>
        <p:nvSpPr>
          <p:cNvPr id="362" name="Google Shape;362;p4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4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000"/>
              <a:buFont typeface="Lustria"/>
              <a:buNone/>
            </a:pPr>
            <a:r>
              <a:rPr b="0" i="0" lang="en-US" sz="4000" u="none" cap="none" strike="noStrike">
                <a:solidFill>
                  <a:schemeClr val="dk1"/>
                </a:solidFill>
                <a:latin typeface="Lustria"/>
                <a:ea typeface="Lustria"/>
                <a:cs typeface="Lustria"/>
                <a:sym typeface="Lustria"/>
              </a:rPr>
              <a:t>Globalization Frayer Model</a:t>
            </a:r>
            <a:endParaRPr b="0" i="0" sz="4000" u="none" cap="none" strike="noStrike">
              <a:solidFill>
                <a:schemeClr val="dk1"/>
              </a:solidFill>
              <a:latin typeface="Lustria"/>
              <a:ea typeface="Lustria"/>
              <a:cs typeface="Lustria"/>
              <a:sym typeface="Lustria"/>
            </a:endParaRPr>
          </a:p>
        </p:txBody>
      </p:sp>
      <p:graphicFrame>
        <p:nvGraphicFramePr>
          <p:cNvPr id="368" name="Google Shape;368;p45"/>
          <p:cNvGraphicFramePr/>
          <p:nvPr/>
        </p:nvGraphicFramePr>
        <p:xfrm>
          <a:off x="571500" y="1905000"/>
          <a:ext cx="3000000" cy="3000000"/>
        </p:xfrm>
        <a:graphic>
          <a:graphicData uri="http://schemas.openxmlformats.org/drawingml/2006/table">
            <a:tbl>
              <a:tblPr bandRow="1" firstRow="1">
                <a:noFill/>
                <a:tableStyleId>{2735AF68-24CC-4779-B907-702CDE91608F}</a:tableStyleId>
              </a:tblPr>
              <a:tblGrid>
                <a:gridCol w="4000500"/>
                <a:gridCol w="4000500"/>
              </a:tblGrid>
              <a:tr h="370850">
                <a:tc>
                  <a:txBody>
                    <a:bodyPr>
                      <a:noAutofit/>
                    </a:bodyPr>
                    <a:lstStyle/>
                    <a:p>
                      <a:pPr indent="0" lvl="0" marL="0" marR="0" rtl="0" algn="l">
                        <a:spcBef>
                          <a:spcPts val="0"/>
                        </a:spcBef>
                        <a:spcAft>
                          <a:spcPts val="0"/>
                        </a:spcAft>
                        <a:buNone/>
                      </a:pPr>
                      <a:r>
                        <a:rPr b="1" lang="en-US" sz="1800"/>
                        <a:t>Definition</a:t>
                      </a:r>
                      <a:endParaRPr/>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txBody>
                  <a:tcPr marT="45725" marB="45725" marR="91450" marL="91450"/>
                </a:tc>
                <a:tc>
                  <a:txBody>
                    <a:bodyPr>
                      <a:noAutofit/>
                    </a:bodyPr>
                    <a:lstStyle/>
                    <a:p>
                      <a:pPr indent="0" lvl="0" marL="0" marR="0" rtl="0" algn="r">
                        <a:spcBef>
                          <a:spcPts val="0"/>
                        </a:spcBef>
                        <a:spcAft>
                          <a:spcPts val="0"/>
                        </a:spcAft>
                        <a:buNone/>
                      </a:pPr>
                      <a:r>
                        <a:rPr b="1" lang="en-US" sz="1800"/>
                        <a:t>Characteristics</a:t>
                      </a:r>
                      <a:endParaRPr b="1" sz="1800"/>
                    </a:p>
                  </a:txBody>
                  <a:tcPr marT="45725" marB="45725" marR="91450" marL="91450"/>
                </a:tc>
              </a:tr>
              <a:tr h="370850">
                <a:tc>
                  <a:txBody>
                    <a:bodyPr>
                      <a:noAutofit/>
                    </a:bodyPr>
                    <a:lstStyle/>
                    <a:p>
                      <a:pPr indent="0" lvl="0" marL="0" marR="0" rtl="0" algn="l">
                        <a:spcBef>
                          <a:spcPts val="0"/>
                        </a:spcBef>
                        <a:spcAft>
                          <a:spcPts val="0"/>
                        </a:spcAft>
                        <a:buNone/>
                      </a:pPr>
                      <a:r>
                        <a:rPr b="1" lang="en-US" sz="1800"/>
                        <a:t>Examples</a:t>
                      </a:r>
                      <a:endParaRPr/>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p>
                      <a:pPr indent="0" lvl="0" marL="0" marR="0" rtl="0" algn="l">
                        <a:spcBef>
                          <a:spcPts val="0"/>
                        </a:spcBef>
                        <a:spcAft>
                          <a:spcPts val="0"/>
                        </a:spcAft>
                        <a:buNone/>
                      </a:pPr>
                      <a:r>
                        <a:t/>
                      </a:r>
                      <a:endParaRPr b="1" sz="1800"/>
                    </a:p>
                  </a:txBody>
                  <a:tcPr marT="45725" marB="45725" marR="91450" marL="91450"/>
                </a:tc>
                <a:tc>
                  <a:txBody>
                    <a:bodyPr>
                      <a:noAutofit/>
                    </a:bodyPr>
                    <a:lstStyle/>
                    <a:p>
                      <a:pPr indent="0" lvl="0" marL="0" marR="0" rtl="0" algn="r">
                        <a:spcBef>
                          <a:spcPts val="0"/>
                        </a:spcBef>
                        <a:spcAft>
                          <a:spcPts val="0"/>
                        </a:spcAft>
                        <a:buNone/>
                      </a:pPr>
                      <a:r>
                        <a:rPr b="1" lang="en-US" sz="1800"/>
                        <a:t>Non-examples</a:t>
                      </a:r>
                      <a:endParaRPr b="1" sz="1800"/>
                    </a:p>
                  </a:txBody>
                  <a:tcPr marT="45725" marB="45725" marR="91450" marL="91450"/>
                </a:tc>
              </a:tr>
            </a:tbl>
          </a:graphicData>
        </a:graphic>
      </p:graphicFrame>
      <p:sp>
        <p:nvSpPr>
          <p:cNvPr id="369" name="Google Shape;369;p45"/>
          <p:cNvSpPr/>
          <p:nvPr/>
        </p:nvSpPr>
        <p:spPr>
          <a:xfrm>
            <a:off x="3425241" y="3964217"/>
            <a:ext cx="2270666" cy="40011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8C1B7"/>
                </a:solidFill>
                <a:latin typeface="Lustria"/>
                <a:ea typeface="Lustria"/>
                <a:cs typeface="Lustria"/>
                <a:sym typeface="Lustria"/>
              </a:rPr>
              <a:t>Globalization</a:t>
            </a:r>
            <a:endParaRPr b="1" sz="2000">
              <a:solidFill>
                <a:srgbClr val="F8C1B7"/>
              </a:solidFill>
              <a:latin typeface="Lustria"/>
              <a:ea typeface="Lustria"/>
              <a:cs typeface="Lustria"/>
              <a:sym typeface="Lustria"/>
            </a:endParaRPr>
          </a:p>
        </p:txBody>
      </p:sp>
      <p:sp>
        <p:nvSpPr>
          <p:cNvPr id="370" name="Google Shape;370;p4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46"/>
          <p:cNvSpPr txBox="1"/>
          <p:nvPr>
            <p:ph type="title"/>
          </p:nvPr>
        </p:nvSpPr>
        <p:spPr>
          <a:xfrm>
            <a:off x="571500" y="108417"/>
            <a:ext cx="8001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5400"/>
              <a:buFont typeface="Lustria"/>
              <a:buNone/>
            </a:pPr>
            <a:r>
              <a:rPr b="0" i="0" lang="en-US" sz="5400" u="none" cap="none" strike="noStrike">
                <a:solidFill>
                  <a:schemeClr val="dk1"/>
                </a:solidFill>
                <a:latin typeface="Lustria"/>
                <a:ea typeface="Lustria"/>
                <a:cs typeface="Lustria"/>
                <a:sym typeface="Lustria"/>
              </a:rPr>
              <a:t>Guided Reading Activity</a:t>
            </a:r>
            <a:endParaRPr b="0" i="0" sz="5400" u="none" cap="none" strike="noStrike">
              <a:solidFill>
                <a:schemeClr val="dk1"/>
              </a:solidFill>
              <a:latin typeface="Lustria"/>
              <a:ea typeface="Lustria"/>
              <a:cs typeface="Lustria"/>
              <a:sym typeface="Lustria"/>
            </a:endParaRPr>
          </a:p>
        </p:txBody>
      </p:sp>
      <p:sp>
        <p:nvSpPr>
          <p:cNvPr id="376" name="Google Shape;376;p4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pic>
        <p:nvPicPr>
          <p:cNvPr id="377" name="Google Shape;377;p46"/>
          <p:cNvPicPr preferRelativeResize="0"/>
          <p:nvPr/>
        </p:nvPicPr>
        <p:blipFill rotWithShape="1">
          <a:blip r:embed="rId3">
            <a:alphaModFix/>
          </a:blip>
          <a:srcRect b="0" l="0" r="0" t="0"/>
          <a:stretch/>
        </p:blipFill>
        <p:spPr>
          <a:xfrm>
            <a:off x="1837620" y="1261007"/>
            <a:ext cx="5626100" cy="5575300"/>
          </a:xfrm>
          <a:prstGeom prst="rect">
            <a:avLst/>
          </a:prstGeom>
          <a:noFill/>
          <a:ln>
            <a:noFill/>
          </a:ln>
        </p:spPr>
      </p:pic>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4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pic>
        <p:nvPicPr>
          <p:cNvPr id="383" name="Google Shape;383;p47"/>
          <p:cNvPicPr preferRelativeResize="0"/>
          <p:nvPr/>
        </p:nvPicPr>
        <p:blipFill rotWithShape="1">
          <a:blip r:embed="rId3">
            <a:alphaModFix/>
          </a:blip>
          <a:srcRect b="0" l="0" r="0" t="0"/>
          <a:stretch/>
        </p:blipFill>
        <p:spPr>
          <a:xfrm>
            <a:off x="0" y="0"/>
            <a:ext cx="5638800" cy="3213100"/>
          </a:xfrm>
          <a:prstGeom prst="rect">
            <a:avLst/>
          </a:prstGeom>
          <a:noFill/>
          <a:ln>
            <a:noFill/>
          </a:ln>
        </p:spPr>
      </p:pic>
      <p:grpSp>
        <p:nvGrpSpPr>
          <p:cNvPr id="384" name="Google Shape;384;p47"/>
          <p:cNvGrpSpPr/>
          <p:nvPr/>
        </p:nvGrpSpPr>
        <p:grpSpPr>
          <a:xfrm>
            <a:off x="3676015" y="2614725"/>
            <a:ext cx="5467984" cy="4079649"/>
            <a:chOff x="0" y="163625"/>
            <a:chExt cx="5467984" cy="4079649"/>
          </a:xfrm>
        </p:grpSpPr>
        <p:sp>
          <p:nvSpPr>
            <p:cNvPr id="385" name="Google Shape;385;p47"/>
            <p:cNvSpPr/>
            <p:nvPr/>
          </p:nvSpPr>
          <p:spPr>
            <a:xfrm>
              <a:off x="492118" y="163625"/>
              <a:ext cx="4757146" cy="4079649"/>
            </a:xfrm>
            <a:prstGeom prst="rect">
              <a:avLst/>
            </a:prstGeom>
            <a:solidFill>
              <a:srgbClr val="DFC0BB"/>
            </a:solidFill>
            <a:ln>
              <a:noFill/>
            </a:ln>
            <a:effectLst>
              <a:outerShdw blurRad="50800" sx="102000" rotWithShape="0" dir="6600000" dist="25400" sy="102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7"/>
            <p:cNvSpPr/>
            <p:nvPr/>
          </p:nvSpPr>
          <p:spPr>
            <a:xfrm>
              <a:off x="634286" y="1261738"/>
              <a:ext cx="2209065" cy="210318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7"/>
            <p:cNvSpPr txBox="1"/>
            <p:nvPr/>
          </p:nvSpPr>
          <p:spPr>
            <a:xfrm>
              <a:off x="634286" y="1261738"/>
              <a:ext cx="2209065" cy="2103186"/>
            </a:xfrm>
            <a:prstGeom prst="rect">
              <a:avLst/>
            </a:prstGeom>
            <a:noFill/>
            <a:ln>
              <a:noFill/>
            </a:ln>
          </p:spPr>
          <p:txBody>
            <a:bodyPr anchorCtr="0" anchor="t" bIns="26650" lIns="26650" spcFirstLastPara="1" rIns="26650" wrap="square" tIns="26650">
              <a:noAutofit/>
            </a:bodyPr>
            <a:lstStyle/>
            <a:p>
              <a:pPr indent="0" lvl="0" marL="0" marR="0" rtl="0" algn="l">
                <a:lnSpc>
                  <a:spcPct val="90000"/>
                </a:lnSpc>
                <a:spcBef>
                  <a:spcPts val="0"/>
                </a:spcBef>
                <a:spcAft>
                  <a:spcPts val="0"/>
                </a:spcAft>
                <a:buNone/>
              </a:pPr>
              <a:r>
                <a:rPr b="1" lang="en-US" sz="1400">
                  <a:solidFill>
                    <a:schemeClr val="dk1"/>
                  </a:solidFill>
                  <a:latin typeface="Lustria"/>
                  <a:ea typeface="Lustria"/>
                  <a:cs typeface="Lustria"/>
                  <a:sym typeface="Lustria"/>
                </a:rPr>
                <a:t>Opportunities / benefits:</a:t>
              </a:r>
              <a:endParaRPr/>
            </a:p>
          </p:txBody>
        </p:sp>
        <p:sp>
          <p:nvSpPr>
            <p:cNvPr id="388" name="Google Shape;388;p47"/>
            <p:cNvSpPr/>
            <p:nvPr/>
          </p:nvSpPr>
          <p:spPr>
            <a:xfrm>
              <a:off x="2892564" y="1261738"/>
              <a:ext cx="2209065" cy="210318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7"/>
            <p:cNvSpPr txBox="1"/>
            <p:nvPr/>
          </p:nvSpPr>
          <p:spPr>
            <a:xfrm>
              <a:off x="2892564" y="1261738"/>
              <a:ext cx="2209065" cy="2103186"/>
            </a:xfrm>
            <a:prstGeom prst="rect">
              <a:avLst/>
            </a:prstGeom>
            <a:noFill/>
            <a:ln>
              <a:noFill/>
            </a:ln>
          </p:spPr>
          <p:txBody>
            <a:bodyPr anchorCtr="0" anchor="t" bIns="26650" lIns="26650" spcFirstLastPara="1" rIns="26650" wrap="square" tIns="26650">
              <a:noAutofit/>
            </a:bodyPr>
            <a:lstStyle/>
            <a:p>
              <a:pPr indent="0" lvl="0" marL="0" marR="0" rtl="0" algn="l">
                <a:lnSpc>
                  <a:spcPct val="90000"/>
                </a:lnSpc>
                <a:spcBef>
                  <a:spcPts val="0"/>
                </a:spcBef>
                <a:spcAft>
                  <a:spcPts val="0"/>
                </a:spcAft>
                <a:buNone/>
              </a:pPr>
              <a:r>
                <a:rPr b="1" lang="en-US" sz="1400">
                  <a:solidFill>
                    <a:schemeClr val="dk1"/>
                  </a:solidFill>
                  <a:latin typeface="Lustria"/>
                  <a:ea typeface="Lustria"/>
                  <a:cs typeface="Lustria"/>
                  <a:sym typeface="Lustria"/>
                </a:rPr>
                <a:t>Challenges / problems:</a:t>
              </a:r>
              <a:endParaRPr/>
            </a:p>
          </p:txBody>
        </p:sp>
        <p:sp>
          <p:nvSpPr>
            <p:cNvPr id="390" name="Google Shape;390;p47"/>
            <p:cNvSpPr/>
            <p:nvPr/>
          </p:nvSpPr>
          <p:spPr>
            <a:xfrm>
              <a:off x="0" y="482224"/>
              <a:ext cx="929557" cy="929557"/>
            </a:xfrm>
            <a:prstGeom prst="plus">
              <a:avLst>
                <a:gd fmla="val 32810" name="adj"/>
              </a:avLst>
            </a:prstGeom>
            <a:blipFill rotWithShape="1">
              <a:blip r:embed="rId4">
                <a:alphaModFix/>
              </a:blip>
              <a:tile algn="tl" flip="none" tx="0" sx="50000" ty="0" sy="50000"/>
            </a:blipFill>
            <a:ln cap="flat" cmpd="sng" w="9525">
              <a:solidFill>
                <a:srgbClr val="B74B1E"/>
              </a:solidFill>
              <a:prstDash val="solid"/>
              <a:round/>
              <a:headEnd len="sm" w="sm" type="none"/>
              <a:tailEnd len="sm" w="sm" type="none"/>
            </a:ln>
            <a:effectLst>
              <a:outerShdw blurRad="50800" sx="102000" rotWithShape="0" dir="6600000" dist="25400" sy="102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7"/>
            <p:cNvSpPr/>
            <p:nvPr/>
          </p:nvSpPr>
          <p:spPr>
            <a:xfrm>
              <a:off x="4593107" y="816516"/>
              <a:ext cx="874877" cy="299812"/>
            </a:xfrm>
            <a:prstGeom prst="rect">
              <a:avLst/>
            </a:prstGeom>
            <a:blipFill rotWithShape="1">
              <a:blip r:embed="rId4">
                <a:alphaModFix/>
              </a:blip>
              <a:tile algn="tl" flip="none" tx="0" sx="50000" ty="0" sy="50000"/>
            </a:blipFill>
            <a:ln cap="flat" cmpd="sng" w="9525">
              <a:solidFill>
                <a:srgbClr val="B74B1E"/>
              </a:solidFill>
              <a:prstDash val="solid"/>
              <a:round/>
              <a:headEnd len="sm" w="sm" type="none"/>
              <a:tailEnd len="sm" w="sm" type="none"/>
            </a:ln>
            <a:effectLst>
              <a:outerShdw blurRad="50800" sx="102000" rotWithShape="0" dir="6600000" dist="25400" sy="102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2" name="Google Shape;392;p47"/>
            <p:cNvCxnSpPr/>
            <p:nvPr/>
          </p:nvCxnSpPr>
          <p:spPr>
            <a:xfrm>
              <a:off x="2870692" y="1266235"/>
              <a:ext cx="546" cy="2008745"/>
            </a:xfrm>
            <a:prstGeom prst="straightConnector1">
              <a:avLst/>
            </a:prstGeom>
            <a:noFill/>
            <a:ln cap="flat" cmpd="sng" w="9525">
              <a:solidFill>
                <a:srgbClr val="913A17"/>
              </a:solidFill>
              <a:prstDash val="solid"/>
              <a:round/>
              <a:headEnd len="sm" w="sm" type="none"/>
              <a:tailEnd len="sm" w="sm" type="none"/>
            </a:ln>
          </p:spPr>
        </p:cxnSp>
      </p:gr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48"/>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SzPts val="5600"/>
              <a:buFont typeface="Lustria"/>
              <a:buNone/>
            </a:pPr>
            <a:r>
              <a:rPr b="0" i="0" lang="en-US" sz="5600" u="none" cap="none" strike="noStrike">
                <a:solidFill>
                  <a:schemeClr val="dk1"/>
                </a:solidFill>
                <a:latin typeface="Lustria"/>
                <a:ea typeface="Lustria"/>
                <a:cs typeface="Lustria"/>
                <a:sym typeface="Lustria"/>
              </a:rPr>
              <a:t>How are you shaped by globalization?</a:t>
            </a:r>
            <a:endParaRPr/>
          </a:p>
        </p:txBody>
      </p:sp>
      <p:sp>
        <p:nvSpPr>
          <p:cNvPr id="398" name="Google Shape;398;p48"/>
          <p:cNvSpPr txBox="1"/>
          <p:nvPr>
            <p:ph idx="1" type="body"/>
          </p:nvPr>
        </p:nvSpPr>
        <p:spPr>
          <a:xfrm>
            <a:off x="571500" y="3644152"/>
            <a:ext cx="8001000" cy="1746253"/>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2520"/>
              <a:buFont typeface="Noto Sans Symbols"/>
              <a:buNone/>
            </a:pPr>
            <a:r>
              <a:rPr b="1" i="1" lang="en-US" sz="2520" u="none" cap="none" strike="noStrike">
                <a:solidFill>
                  <a:schemeClr val="dk1"/>
                </a:solidFill>
                <a:latin typeface="Lustria"/>
                <a:ea typeface="Lustria"/>
                <a:cs typeface="Lustria"/>
                <a:sym typeface="Lustria"/>
              </a:rPr>
              <a:t>Exit Pass… In complete sentences, explain how globalization has affected you in both good and bad ways.  Provide an example of how you have benefitted from globalization, and also provide an example of a challenge it is presenting you.</a:t>
            </a:r>
            <a:endParaRPr b="1" i="1" sz="2520" u="none" cap="none" strike="noStrike">
              <a:solidFill>
                <a:schemeClr val="dk1"/>
              </a:solidFill>
              <a:latin typeface="Lustria"/>
              <a:ea typeface="Lustria"/>
              <a:cs typeface="Lustria"/>
              <a:sym typeface="Lustria"/>
            </a:endParaRPr>
          </a:p>
        </p:txBody>
      </p:sp>
      <p:sp>
        <p:nvSpPr>
          <p:cNvPr id="399" name="Google Shape;399;p4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descr="Screen Shot 2018-04-17 at 1.29.24 PM.png" id="198" name="Google Shape;198;p24"/>
          <p:cNvPicPr preferRelativeResize="0"/>
          <p:nvPr/>
        </p:nvPicPr>
        <p:blipFill rotWithShape="1">
          <a:blip r:embed="rId3">
            <a:alphaModFix/>
          </a:blip>
          <a:srcRect b="0" l="0" r="0" t="0"/>
          <a:stretch/>
        </p:blipFill>
        <p:spPr>
          <a:xfrm>
            <a:off x="4587388" y="-1"/>
            <a:ext cx="4570014" cy="2560783"/>
          </a:xfrm>
          <a:prstGeom prst="rect">
            <a:avLst/>
          </a:prstGeom>
          <a:noFill/>
          <a:ln>
            <a:noFill/>
          </a:ln>
        </p:spPr>
      </p:pic>
      <p:pic>
        <p:nvPicPr>
          <p:cNvPr id="199" name="Google Shape;199;p24"/>
          <p:cNvPicPr preferRelativeResize="0"/>
          <p:nvPr/>
        </p:nvPicPr>
        <p:blipFill rotWithShape="1">
          <a:blip r:embed="rId4">
            <a:alphaModFix/>
          </a:blip>
          <a:srcRect b="0" l="0" r="0" t="0"/>
          <a:stretch/>
        </p:blipFill>
        <p:spPr>
          <a:xfrm>
            <a:off x="0" y="-2"/>
            <a:ext cx="4587388" cy="2371309"/>
          </a:xfrm>
          <a:prstGeom prst="rect">
            <a:avLst/>
          </a:prstGeom>
          <a:noFill/>
          <a:ln>
            <a:noFill/>
          </a:ln>
        </p:spPr>
      </p:pic>
      <p:pic>
        <p:nvPicPr>
          <p:cNvPr id="200" name="Google Shape;200;p24"/>
          <p:cNvPicPr preferRelativeResize="0"/>
          <p:nvPr/>
        </p:nvPicPr>
        <p:blipFill rotWithShape="1">
          <a:blip r:embed="rId5">
            <a:alphaModFix/>
          </a:blip>
          <a:srcRect b="0" l="0" r="0" t="0"/>
          <a:stretch/>
        </p:blipFill>
        <p:spPr>
          <a:xfrm>
            <a:off x="-2" y="2371307"/>
            <a:ext cx="5688447" cy="3450539"/>
          </a:xfrm>
          <a:prstGeom prst="rect">
            <a:avLst/>
          </a:prstGeom>
          <a:noFill/>
          <a:ln>
            <a:noFill/>
          </a:ln>
        </p:spPr>
      </p:pic>
      <p:sp>
        <p:nvSpPr>
          <p:cNvPr id="201" name="Google Shape;201;p2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US" sz="1200" u="none" cap="none" strike="noStrike">
                <a:solidFill>
                  <a:schemeClr val="lt2"/>
                </a:solidFill>
                <a:latin typeface="Lustria"/>
                <a:ea typeface="Lustria"/>
                <a:cs typeface="Lustria"/>
                <a:sym typeface="Lustria"/>
              </a:rPr>
              <a:t>‹#›</a:t>
            </a:fld>
            <a:endParaRPr b="0" i="0" sz="1200" u="none" cap="none" strike="noStrike">
              <a:solidFill>
                <a:schemeClr val="lt2"/>
              </a:solidFill>
              <a:latin typeface="Lustria"/>
              <a:ea typeface="Lustria"/>
              <a:cs typeface="Lustria"/>
              <a:sym typeface="Lustria"/>
            </a:endParaRPr>
          </a:p>
        </p:txBody>
      </p:sp>
      <p:pic>
        <p:nvPicPr>
          <p:cNvPr id="202" name="Google Shape;202;p24"/>
          <p:cNvPicPr preferRelativeResize="0"/>
          <p:nvPr/>
        </p:nvPicPr>
        <p:blipFill rotWithShape="1">
          <a:blip r:embed="rId6">
            <a:alphaModFix/>
          </a:blip>
          <a:srcRect b="0" l="0" r="0" t="0"/>
          <a:stretch/>
        </p:blipFill>
        <p:spPr>
          <a:xfrm>
            <a:off x="5688446" y="2475454"/>
            <a:ext cx="3437774" cy="4297218"/>
          </a:xfrm>
          <a:prstGeom prst="rect">
            <a:avLst/>
          </a:prstGeom>
          <a:noFill/>
          <a:ln>
            <a:noFill/>
          </a:ln>
        </p:spPr>
      </p:pic>
      <p:sp>
        <p:nvSpPr>
          <p:cNvPr id="203" name="Google Shape;203;p24"/>
          <p:cNvSpPr txBox="1"/>
          <p:nvPr/>
        </p:nvSpPr>
        <p:spPr>
          <a:xfrm>
            <a:off x="-2" y="5821846"/>
            <a:ext cx="5688448" cy="92333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Lustria"/>
                <a:ea typeface="Lustria"/>
                <a:cs typeface="Lustria"/>
                <a:sym typeface="Lustria"/>
              </a:rPr>
              <a:t>What do you see?  What do you think?</a:t>
            </a:r>
            <a:endParaRPr/>
          </a:p>
          <a:p>
            <a:pPr indent="0" lvl="0" marL="0" marR="0" rtl="0" algn="l">
              <a:spcBef>
                <a:spcPts val="0"/>
              </a:spcBef>
              <a:spcAft>
                <a:spcPts val="0"/>
              </a:spcAft>
              <a:buNone/>
            </a:pPr>
            <a:r>
              <a:rPr lang="en-US" sz="1800">
                <a:solidFill>
                  <a:schemeClr val="dk1"/>
                </a:solidFill>
                <a:latin typeface="Lustria"/>
                <a:ea typeface="Lustria"/>
                <a:cs typeface="Lustria"/>
                <a:sym typeface="Lustria"/>
              </a:rPr>
              <a:t>What do you wonder?  </a:t>
            </a:r>
            <a:endParaRPr/>
          </a:p>
          <a:p>
            <a:pPr indent="0" lvl="0" marL="0" marR="0" rtl="0" algn="l">
              <a:spcBef>
                <a:spcPts val="0"/>
              </a:spcBef>
              <a:spcAft>
                <a:spcPts val="0"/>
              </a:spcAft>
              <a:buNone/>
            </a:pPr>
            <a:r>
              <a:rPr lang="en-US" sz="1800">
                <a:solidFill>
                  <a:schemeClr val="dk1"/>
                </a:solidFill>
                <a:latin typeface="Lustria"/>
                <a:ea typeface="Lustria"/>
                <a:cs typeface="Lustria"/>
                <a:sym typeface="Lustria"/>
              </a:rPr>
              <a:t>What do these images have in common?</a:t>
            </a:r>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5"/>
          <p:cNvSpPr txBox="1"/>
          <p:nvPr>
            <p:ph type="ctrTitle"/>
          </p:nvPr>
        </p:nvSpPr>
        <p:spPr>
          <a:xfrm>
            <a:off x="571500" y="2057401"/>
            <a:ext cx="8001000" cy="2424766"/>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SzPts val="5600"/>
              <a:buFont typeface="Lustria"/>
              <a:buNone/>
            </a:pPr>
            <a:r>
              <a:rPr b="0" i="0" lang="en-US" sz="5600" u="none" cap="none" strike="noStrike">
                <a:solidFill>
                  <a:schemeClr val="dk1"/>
                </a:solidFill>
                <a:latin typeface="Lustria"/>
                <a:ea typeface="Lustria"/>
                <a:cs typeface="Lustria"/>
                <a:sym typeface="Lustria"/>
              </a:rPr>
              <a:t>Globalization</a:t>
            </a:r>
            <a:endParaRPr b="0" i="0" sz="5600" u="none" cap="none" strike="noStrike">
              <a:solidFill>
                <a:schemeClr val="dk1"/>
              </a:solidFill>
              <a:latin typeface="Lustria"/>
              <a:ea typeface="Lustria"/>
              <a:cs typeface="Lustria"/>
              <a:sym typeface="Lustria"/>
            </a:endParaRPr>
          </a:p>
        </p:txBody>
      </p:sp>
      <p:pic>
        <p:nvPicPr>
          <p:cNvPr id="209" name="Google Shape;209;p25"/>
          <p:cNvPicPr preferRelativeResize="0"/>
          <p:nvPr>
            <p:ph idx="2" type="pic"/>
          </p:nvPr>
        </p:nvPicPr>
        <p:blipFill rotWithShape="1">
          <a:blip r:embed="rId3">
            <a:alphaModFix/>
          </a:blip>
          <a:srcRect b="0" l="0" r="0" t="0"/>
          <a:stretch/>
        </p:blipFill>
        <p:spPr>
          <a:xfrm rot="-345366">
            <a:off x="2256146" y="948915"/>
            <a:ext cx="1243584" cy="1238056"/>
          </a:xfrm>
          <a:prstGeom prst="rect">
            <a:avLst/>
          </a:prstGeom>
          <a:solidFill>
            <a:srgbClr val="ECECEC"/>
          </a:solidFill>
          <a:ln>
            <a:noFill/>
          </a:ln>
        </p:spPr>
      </p:pic>
      <p:pic>
        <p:nvPicPr>
          <p:cNvPr descr="globalization_ARTICLE.png" id="210" name="Google Shape;210;p25"/>
          <p:cNvPicPr preferRelativeResize="0"/>
          <p:nvPr>
            <p:ph idx="3" type="pic"/>
          </p:nvPr>
        </p:nvPicPr>
        <p:blipFill rotWithShape="1">
          <a:blip r:embed="rId4">
            <a:alphaModFix/>
          </a:blip>
          <a:srcRect b="0" l="12595" r="12594" t="0"/>
          <a:stretch/>
        </p:blipFill>
        <p:spPr>
          <a:xfrm rot="-284352">
            <a:off x="5321748" y="780292"/>
            <a:ext cx="1243584" cy="1664208"/>
          </a:xfrm>
          <a:prstGeom prst="rect">
            <a:avLst/>
          </a:prstGeom>
          <a:solidFill>
            <a:srgbClr val="ECECEC"/>
          </a:solidFill>
          <a:ln>
            <a:noFill/>
          </a:ln>
        </p:spPr>
      </p:pic>
      <p:pic>
        <p:nvPicPr>
          <p:cNvPr descr="images2.png" id="211" name="Google Shape;211;p25"/>
          <p:cNvPicPr preferRelativeResize="0"/>
          <p:nvPr>
            <p:ph idx="4" type="pic"/>
          </p:nvPr>
        </p:nvPicPr>
        <p:blipFill rotWithShape="1">
          <a:blip r:embed="rId5">
            <a:alphaModFix/>
          </a:blip>
          <a:srcRect b="0" l="12464" r="12463" t="0"/>
          <a:stretch/>
        </p:blipFill>
        <p:spPr>
          <a:xfrm rot="100778">
            <a:off x="3775337" y="1116468"/>
            <a:ext cx="1243584" cy="1664208"/>
          </a:xfrm>
          <a:prstGeom prst="rect">
            <a:avLst/>
          </a:prstGeom>
          <a:solidFill>
            <a:srgbClr val="ECECEC"/>
          </a:solidFill>
          <a:ln>
            <a:noFill/>
          </a:ln>
        </p:spPr>
      </p:pic>
      <p:sp>
        <p:nvSpPr>
          <p:cNvPr id="212" name="Google Shape;212;p2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
        <p:nvSpPr>
          <p:cNvPr id="213" name="Google Shape;213;p25"/>
          <p:cNvSpPr txBox="1"/>
          <p:nvPr>
            <p:ph idx="1" type="subTitle"/>
          </p:nvPr>
        </p:nvSpPr>
        <p:spPr>
          <a:xfrm>
            <a:off x="663153" y="4760045"/>
            <a:ext cx="8001000" cy="1219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400"/>
              <a:buFont typeface="Noto Sans Symbols"/>
              <a:buNone/>
            </a:pPr>
            <a:r>
              <a:rPr b="0" i="0" lang="en-US" sz="2400" u="none" cap="none" strike="noStrike">
                <a:solidFill>
                  <a:schemeClr val="dk1"/>
                </a:solidFill>
                <a:latin typeface="Lustria"/>
                <a:ea typeface="Lustria"/>
                <a:cs typeface="Lustria"/>
                <a:sym typeface="Lustria"/>
              </a:rPr>
              <a:t>Turn and Talk… what does it mean to you?</a:t>
            </a:r>
            <a:endParaRPr b="0" i="0" sz="2400" u="none" cap="none" strike="noStrike">
              <a:solidFill>
                <a:schemeClr val="dk1"/>
              </a:solidFill>
              <a:latin typeface="Lustria"/>
              <a:ea typeface="Lustria"/>
              <a:cs typeface="Lustria"/>
              <a:sym typeface="Lustria"/>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6"/>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SzPts val="5600"/>
              <a:buFont typeface="Lustria"/>
              <a:buNone/>
            </a:pPr>
            <a:r>
              <a:rPr b="0" i="0" lang="en-US" sz="5600" u="none" cap="none" strike="noStrike">
                <a:solidFill>
                  <a:schemeClr val="dk1"/>
                </a:solidFill>
                <a:latin typeface="Lustria"/>
                <a:ea typeface="Lustria"/>
                <a:cs typeface="Lustria"/>
                <a:sym typeface="Lustria"/>
              </a:rPr>
              <a:t>Globe</a:t>
            </a:r>
            <a:endParaRPr b="0" i="0" sz="5600" u="none" cap="none" strike="noStrike">
              <a:solidFill>
                <a:schemeClr val="dk1"/>
              </a:solidFill>
              <a:latin typeface="Lustria"/>
              <a:ea typeface="Lustria"/>
              <a:cs typeface="Lustria"/>
              <a:sym typeface="Lustria"/>
            </a:endParaRPr>
          </a:p>
        </p:txBody>
      </p:sp>
      <p:sp>
        <p:nvSpPr>
          <p:cNvPr id="219" name="Google Shape;219;p26"/>
          <p:cNvSpPr txBox="1"/>
          <p:nvPr>
            <p:ph idx="1" type="body"/>
          </p:nvPr>
        </p:nvSpPr>
        <p:spPr>
          <a:xfrm>
            <a:off x="571500" y="3644153"/>
            <a:ext cx="8001000" cy="8337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600"/>
              <a:buFont typeface="Noto Sans Symbols"/>
              <a:buNone/>
            </a:pPr>
            <a:r>
              <a:rPr b="0" i="0" lang="en-US" sz="3600" u="none" cap="none" strike="noStrike">
                <a:solidFill>
                  <a:schemeClr val="dk1"/>
                </a:solidFill>
                <a:latin typeface="Lustria"/>
                <a:ea typeface="Lustria"/>
                <a:cs typeface="Lustria"/>
                <a:sym typeface="Lustria"/>
              </a:rPr>
              <a:t>What does this word mean?</a:t>
            </a:r>
            <a:endParaRPr b="0" i="0" sz="3600" u="none" cap="none" strike="noStrike">
              <a:solidFill>
                <a:schemeClr val="dk1"/>
              </a:solidFill>
              <a:latin typeface="Lustria"/>
              <a:ea typeface="Lustria"/>
              <a:cs typeface="Lustria"/>
              <a:sym typeface="Lustria"/>
            </a:endParaRPr>
          </a:p>
        </p:txBody>
      </p:sp>
      <p:pic>
        <p:nvPicPr>
          <p:cNvPr descr="Screen Shot 2018-04-16 at 11.03.34 AM.png" id="220" name="Google Shape;220;p26"/>
          <p:cNvPicPr preferRelativeResize="0"/>
          <p:nvPr>
            <p:ph idx="1" type="body"/>
          </p:nvPr>
        </p:nvPicPr>
        <p:blipFill rotWithShape="1">
          <a:blip r:embed="rId3">
            <a:alphaModFix/>
          </a:blip>
          <a:srcRect b="0" l="-977" r="-137" t="0"/>
          <a:stretch/>
        </p:blipFill>
        <p:spPr>
          <a:xfrm>
            <a:off x="3592108" y="4477871"/>
            <a:ext cx="1925638" cy="1892300"/>
          </a:xfrm>
          <a:prstGeom prst="rect">
            <a:avLst/>
          </a:prstGeom>
          <a:noFill/>
          <a:ln>
            <a:noFill/>
          </a:ln>
        </p:spPr>
      </p:pic>
      <p:sp>
        <p:nvSpPr>
          <p:cNvPr id="221" name="Google Shape;221;p2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SzPts val="5600"/>
              <a:buFont typeface="Lustria"/>
              <a:buNone/>
            </a:pPr>
            <a:r>
              <a:rPr b="0" i="0" lang="en-US" sz="5600" u="none" cap="none" strike="noStrike">
                <a:solidFill>
                  <a:schemeClr val="dk1"/>
                </a:solidFill>
                <a:latin typeface="Lustria"/>
                <a:ea typeface="Lustria"/>
                <a:cs typeface="Lustria"/>
                <a:sym typeface="Lustria"/>
              </a:rPr>
              <a:t>Glob</a:t>
            </a:r>
            <a:r>
              <a:rPr b="1" i="0" lang="en-US" sz="5600" u="none" cap="none" strike="noStrike">
                <a:solidFill>
                  <a:srgbClr val="FF0000"/>
                </a:solidFill>
                <a:latin typeface="Lustria"/>
                <a:ea typeface="Lustria"/>
                <a:cs typeface="Lustria"/>
                <a:sym typeface="Lustria"/>
              </a:rPr>
              <a:t>al</a:t>
            </a:r>
            <a:endParaRPr b="1" i="0" sz="5600" u="none" cap="none" strike="noStrike">
              <a:solidFill>
                <a:srgbClr val="FF0000"/>
              </a:solidFill>
              <a:latin typeface="Lustria"/>
              <a:ea typeface="Lustria"/>
              <a:cs typeface="Lustria"/>
              <a:sym typeface="Lustria"/>
            </a:endParaRPr>
          </a:p>
        </p:txBody>
      </p:sp>
      <p:sp>
        <p:nvSpPr>
          <p:cNvPr id="227" name="Google Shape;227;p27"/>
          <p:cNvSpPr txBox="1"/>
          <p:nvPr>
            <p:ph idx="1" type="body"/>
          </p:nvPr>
        </p:nvSpPr>
        <p:spPr>
          <a:xfrm>
            <a:off x="172263" y="3527675"/>
            <a:ext cx="8924100" cy="32139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3010"/>
              <a:buFont typeface="Noto Sans Symbols"/>
              <a:buNone/>
            </a:pPr>
            <a:r>
              <a:rPr b="0" i="0" lang="en-US" sz="3010" u="none" cap="none" strike="noStrike">
                <a:solidFill>
                  <a:schemeClr val="dk1"/>
                </a:solidFill>
                <a:latin typeface="Lustria"/>
                <a:ea typeface="Lustria"/>
                <a:cs typeface="Lustria"/>
                <a:sym typeface="Lustria"/>
              </a:rPr>
              <a:t>What does this mean?</a:t>
            </a:r>
            <a:endParaRPr/>
          </a:p>
          <a:p>
            <a:pPr indent="0" lvl="0" marL="0" marR="0" rtl="0" algn="ctr">
              <a:lnSpc>
                <a:spcPct val="80000"/>
              </a:lnSpc>
              <a:spcBef>
                <a:spcPts val="0"/>
              </a:spcBef>
              <a:spcAft>
                <a:spcPts val="0"/>
              </a:spcAft>
              <a:buClr>
                <a:schemeClr val="dk1"/>
              </a:buClr>
              <a:buSzPts val="3010"/>
              <a:buFont typeface="Noto Sans Symbols"/>
              <a:buNone/>
            </a:pPr>
            <a:r>
              <a:t/>
            </a:r>
            <a:endParaRPr b="0" i="0" sz="3010" u="none" cap="none" strike="noStrike">
              <a:solidFill>
                <a:schemeClr val="dk1"/>
              </a:solidFill>
              <a:latin typeface="Lustria"/>
              <a:ea typeface="Lustria"/>
              <a:cs typeface="Lustria"/>
              <a:sym typeface="Lustria"/>
            </a:endParaRPr>
          </a:p>
          <a:p>
            <a:pPr indent="0" lvl="0" marL="0" marR="0" rtl="0" algn="ctr">
              <a:lnSpc>
                <a:spcPct val="80000"/>
              </a:lnSpc>
              <a:spcBef>
                <a:spcPts val="0"/>
              </a:spcBef>
              <a:spcAft>
                <a:spcPts val="0"/>
              </a:spcAft>
              <a:buClr>
                <a:schemeClr val="dk1"/>
              </a:buClr>
              <a:buSzPts val="3010"/>
              <a:buFont typeface="Noto Sans Symbols"/>
              <a:buNone/>
            </a:pPr>
            <a:r>
              <a:rPr b="0" i="0" lang="en-US" sz="3010" u="none" cap="none" strike="noStrike">
                <a:solidFill>
                  <a:schemeClr val="dk1"/>
                </a:solidFill>
                <a:latin typeface="Lustria"/>
                <a:ea typeface="Lustria"/>
                <a:cs typeface="Lustria"/>
                <a:sym typeface="Lustria"/>
              </a:rPr>
              <a:t>What does it mean when we add AL to a noun?</a:t>
            </a:r>
            <a:endParaRPr/>
          </a:p>
          <a:p>
            <a:pPr indent="0" lvl="0" marL="0" marR="0" rtl="0" algn="ctr">
              <a:lnSpc>
                <a:spcPct val="80000"/>
              </a:lnSpc>
              <a:spcBef>
                <a:spcPts val="0"/>
              </a:spcBef>
              <a:spcAft>
                <a:spcPts val="0"/>
              </a:spcAft>
              <a:buClr>
                <a:schemeClr val="dk1"/>
              </a:buClr>
              <a:buSzPts val="3010"/>
              <a:buFont typeface="Noto Sans Symbols"/>
              <a:buNone/>
            </a:pPr>
            <a:r>
              <a:t/>
            </a:r>
            <a:endParaRPr b="0" i="0" sz="3010" u="none" cap="none" strike="noStrike">
              <a:solidFill>
                <a:schemeClr val="dk1"/>
              </a:solidFill>
              <a:latin typeface="Lustria"/>
              <a:ea typeface="Lustria"/>
              <a:cs typeface="Lustria"/>
              <a:sym typeface="Lustria"/>
            </a:endParaRPr>
          </a:p>
          <a:p>
            <a:pPr indent="0" lvl="0" marL="0" marR="0" rtl="0" algn="ctr">
              <a:lnSpc>
                <a:spcPct val="80000"/>
              </a:lnSpc>
              <a:spcBef>
                <a:spcPts val="0"/>
              </a:spcBef>
              <a:spcAft>
                <a:spcPts val="0"/>
              </a:spcAft>
              <a:buClr>
                <a:schemeClr val="dk1"/>
              </a:buClr>
              <a:buSzPts val="3010"/>
              <a:buFont typeface="Noto Sans Symbols"/>
              <a:buNone/>
            </a:pPr>
            <a:r>
              <a:rPr b="0" i="0" lang="en-US" sz="3010" u="none" cap="none" strike="noStrike">
                <a:solidFill>
                  <a:schemeClr val="dk1"/>
                </a:solidFill>
                <a:latin typeface="Lustria"/>
                <a:ea typeface="Lustria"/>
                <a:cs typeface="Lustria"/>
                <a:sym typeface="Lustria"/>
              </a:rPr>
              <a:t>Person ------ Personal</a:t>
            </a:r>
            <a:endParaRPr/>
          </a:p>
          <a:p>
            <a:pPr indent="0" lvl="0" marL="0" marR="0" rtl="0" algn="ctr">
              <a:lnSpc>
                <a:spcPct val="80000"/>
              </a:lnSpc>
              <a:spcBef>
                <a:spcPts val="0"/>
              </a:spcBef>
              <a:spcAft>
                <a:spcPts val="0"/>
              </a:spcAft>
              <a:buClr>
                <a:schemeClr val="dk1"/>
              </a:buClr>
              <a:buSzPts val="3010"/>
              <a:buFont typeface="Noto Sans Symbols"/>
              <a:buNone/>
            </a:pPr>
            <a:r>
              <a:rPr b="0" i="0" lang="en-US" sz="3010" u="none" cap="none" strike="noStrike">
                <a:solidFill>
                  <a:schemeClr val="dk1"/>
                </a:solidFill>
                <a:latin typeface="Lustria"/>
                <a:ea typeface="Lustria"/>
                <a:cs typeface="Lustria"/>
                <a:sym typeface="Lustria"/>
              </a:rPr>
              <a:t>Season ------ Seasonal</a:t>
            </a:r>
            <a:endParaRPr/>
          </a:p>
          <a:p>
            <a:pPr indent="0" lvl="0" marL="0" marR="0" rtl="0" algn="ctr">
              <a:lnSpc>
                <a:spcPct val="80000"/>
              </a:lnSpc>
              <a:spcBef>
                <a:spcPts val="0"/>
              </a:spcBef>
              <a:spcAft>
                <a:spcPts val="0"/>
              </a:spcAft>
              <a:buClr>
                <a:schemeClr val="dk1"/>
              </a:buClr>
              <a:buSzPts val="3010"/>
              <a:buFont typeface="Noto Sans Symbols"/>
              <a:buNone/>
            </a:pPr>
            <a:r>
              <a:rPr b="0" i="0" lang="en-US" sz="3010" u="none" cap="none" strike="noStrike">
                <a:solidFill>
                  <a:schemeClr val="dk1"/>
                </a:solidFill>
                <a:latin typeface="Lustria"/>
                <a:ea typeface="Lustria"/>
                <a:cs typeface="Lustria"/>
                <a:sym typeface="Lustria"/>
              </a:rPr>
              <a:t>Tropic ------ Tropical</a:t>
            </a:r>
            <a:endParaRPr/>
          </a:p>
          <a:p>
            <a:pPr indent="0" lvl="0" marL="0" marR="0" rtl="0" algn="ctr">
              <a:lnSpc>
                <a:spcPct val="80000"/>
              </a:lnSpc>
              <a:spcBef>
                <a:spcPts val="0"/>
              </a:spcBef>
              <a:spcAft>
                <a:spcPts val="0"/>
              </a:spcAft>
              <a:buClr>
                <a:schemeClr val="dk1"/>
              </a:buClr>
              <a:buSzPts val="1400"/>
              <a:buFont typeface="Noto Sans Symbols"/>
              <a:buNone/>
            </a:pPr>
            <a:r>
              <a:t/>
            </a:r>
            <a:endParaRPr b="0" i="0" sz="1400" u="none" cap="none" strike="noStrike">
              <a:solidFill>
                <a:schemeClr val="dk1"/>
              </a:solidFill>
              <a:latin typeface="Lustria"/>
              <a:ea typeface="Lustria"/>
              <a:cs typeface="Lustria"/>
              <a:sym typeface="Lustria"/>
            </a:endParaRPr>
          </a:p>
        </p:txBody>
      </p:sp>
      <p:pic>
        <p:nvPicPr>
          <p:cNvPr descr="Screen Shot 2018-04-16 at 11.03.34 AM.png" id="228" name="Google Shape;228;p27"/>
          <p:cNvPicPr preferRelativeResize="0"/>
          <p:nvPr>
            <p:ph idx="1" type="body"/>
          </p:nvPr>
        </p:nvPicPr>
        <p:blipFill rotWithShape="1">
          <a:blip r:embed="rId3">
            <a:alphaModFix/>
          </a:blip>
          <a:srcRect b="0" l="-977" r="-137" t="0"/>
          <a:stretch/>
        </p:blipFill>
        <p:spPr>
          <a:xfrm>
            <a:off x="3671492" y="336550"/>
            <a:ext cx="1925638" cy="1892300"/>
          </a:xfrm>
          <a:prstGeom prst="rect">
            <a:avLst/>
          </a:prstGeom>
          <a:noFill/>
          <a:ln>
            <a:noFill/>
          </a:ln>
        </p:spPr>
      </p:pic>
      <p:sp>
        <p:nvSpPr>
          <p:cNvPr id="229" name="Google Shape;229;p2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8"/>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SzPts val="5600"/>
              <a:buFont typeface="Lustria"/>
              <a:buNone/>
            </a:pPr>
            <a:r>
              <a:rPr b="0" i="0" lang="en-US" sz="5600" u="none" cap="none" strike="noStrike">
                <a:solidFill>
                  <a:schemeClr val="dk1"/>
                </a:solidFill>
                <a:latin typeface="Lustria"/>
                <a:ea typeface="Lustria"/>
                <a:cs typeface="Lustria"/>
                <a:sym typeface="Lustria"/>
              </a:rPr>
              <a:t>Global</a:t>
            </a:r>
            <a:r>
              <a:rPr b="1" i="0" lang="en-US" sz="5600" u="none" cap="none" strike="noStrike">
                <a:solidFill>
                  <a:srgbClr val="FF0000"/>
                </a:solidFill>
                <a:latin typeface="Lustria"/>
                <a:ea typeface="Lustria"/>
                <a:cs typeface="Lustria"/>
                <a:sym typeface="Lustria"/>
              </a:rPr>
              <a:t>ize</a:t>
            </a:r>
            <a:endParaRPr b="1" i="0" sz="5600" u="none" cap="none" strike="noStrike">
              <a:solidFill>
                <a:srgbClr val="FF0000"/>
              </a:solidFill>
              <a:latin typeface="Lustria"/>
              <a:ea typeface="Lustria"/>
              <a:cs typeface="Lustria"/>
              <a:sym typeface="Lustria"/>
            </a:endParaRPr>
          </a:p>
        </p:txBody>
      </p:sp>
      <p:sp>
        <p:nvSpPr>
          <p:cNvPr id="235" name="Google Shape;235;p28"/>
          <p:cNvSpPr txBox="1"/>
          <p:nvPr>
            <p:ph idx="1" type="body"/>
          </p:nvPr>
        </p:nvSpPr>
        <p:spPr>
          <a:xfrm>
            <a:off x="571500" y="3644152"/>
            <a:ext cx="8001000" cy="321384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Noto Sans Symbols"/>
              <a:buNone/>
            </a:pPr>
            <a:r>
              <a:rPr b="0" i="0" lang="en-US" sz="2800" u="none" cap="none" strike="noStrike">
                <a:solidFill>
                  <a:schemeClr val="dk1"/>
                </a:solidFill>
                <a:latin typeface="Lustria"/>
                <a:ea typeface="Lustria"/>
                <a:cs typeface="Lustria"/>
                <a:sym typeface="Lustria"/>
              </a:rPr>
              <a:t>What does this mean?  </a:t>
            </a:r>
            <a:endParaRPr/>
          </a:p>
          <a:p>
            <a:pPr indent="0" lvl="0" marL="0" marR="0" rtl="0" algn="ctr">
              <a:spcBef>
                <a:spcPts val="0"/>
              </a:spcBef>
              <a:spcAft>
                <a:spcPts val="0"/>
              </a:spcAft>
              <a:buClr>
                <a:schemeClr val="dk1"/>
              </a:buClr>
              <a:buSzPts val="2800"/>
              <a:buFont typeface="Noto Sans Symbols"/>
              <a:buNone/>
            </a:pPr>
            <a:r>
              <a:rPr b="0" i="0" lang="en-US" sz="2800" u="none" cap="none" strike="noStrike">
                <a:solidFill>
                  <a:schemeClr val="dk1"/>
                </a:solidFill>
                <a:latin typeface="Lustria"/>
                <a:ea typeface="Lustria"/>
                <a:cs typeface="Lustria"/>
                <a:sym typeface="Lustria"/>
              </a:rPr>
              <a:t>What does it mean when we add IZE to an adjective?</a:t>
            </a:r>
            <a:endParaRPr/>
          </a:p>
          <a:p>
            <a:pPr indent="0" lvl="0" marL="0" marR="0" rtl="0" algn="ctr">
              <a:spcBef>
                <a:spcPts val="0"/>
              </a:spcBef>
              <a:spcAft>
                <a:spcPts val="0"/>
              </a:spcAft>
              <a:buClr>
                <a:schemeClr val="dk1"/>
              </a:buClr>
              <a:buSzPts val="2800"/>
              <a:buFont typeface="Noto Sans Symbols"/>
              <a:buNone/>
            </a:pPr>
            <a:r>
              <a:t/>
            </a:r>
            <a:endParaRPr b="0" i="0" sz="2800" u="none" cap="none" strike="noStrike">
              <a:solidFill>
                <a:schemeClr val="dk1"/>
              </a:solidFill>
              <a:latin typeface="Lustria"/>
              <a:ea typeface="Lustria"/>
              <a:cs typeface="Lustria"/>
              <a:sym typeface="Lustria"/>
            </a:endParaRPr>
          </a:p>
          <a:p>
            <a:pPr indent="0" lvl="0" marL="0" marR="0" rtl="0" algn="ctr">
              <a:spcBef>
                <a:spcPts val="0"/>
              </a:spcBef>
              <a:spcAft>
                <a:spcPts val="0"/>
              </a:spcAft>
              <a:buClr>
                <a:schemeClr val="dk1"/>
              </a:buClr>
              <a:buSzPts val="2800"/>
              <a:buFont typeface="Noto Sans Symbols"/>
              <a:buNone/>
            </a:pPr>
            <a:r>
              <a:rPr b="0" i="0" lang="en-US" sz="2800" u="none" cap="none" strike="noStrike">
                <a:solidFill>
                  <a:schemeClr val="dk1"/>
                </a:solidFill>
                <a:latin typeface="Lustria"/>
                <a:ea typeface="Lustria"/>
                <a:cs typeface="Lustria"/>
                <a:sym typeface="Lustria"/>
              </a:rPr>
              <a:t>Industrial  ------ Industrialize</a:t>
            </a:r>
            <a:endParaRPr/>
          </a:p>
          <a:p>
            <a:pPr indent="0" lvl="0" marL="0" marR="0" rtl="0" algn="ctr">
              <a:spcBef>
                <a:spcPts val="0"/>
              </a:spcBef>
              <a:spcAft>
                <a:spcPts val="0"/>
              </a:spcAft>
              <a:buClr>
                <a:schemeClr val="dk1"/>
              </a:buClr>
              <a:buSzPts val="2800"/>
              <a:buFont typeface="Noto Sans Symbols"/>
              <a:buNone/>
            </a:pPr>
            <a:r>
              <a:rPr b="0" i="0" lang="en-US" sz="2800" u="none" cap="none" strike="noStrike">
                <a:solidFill>
                  <a:schemeClr val="dk1"/>
                </a:solidFill>
                <a:latin typeface="Lustria"/>
                <a:ea typeface="Lustria"/>
                <a:cs typeface="Lustria"/>
                <a:sym typeface="Lustria"/>
              </a:rPr>
              <a:t>Personal ------- Personalize</a:t>
            </a:r>
            <a:endParaRPr/>
          </a:p>
          <a:p>
            <a:pPr indent="0" lvl="0" marL="0" marR="0" rtl="0" algn="ctr">
              <a:spcBef>
                <a:spcPts val="0"/>
              </a:spcBef>
              <a:spcAft>
                <a:spcPts val="0"/>
              </a:spcAft>
              <a:buClr>
                <a:schemeClr val="dk1"/>
              </a:buClr>
              <a:buSzPts val="2800"/>
              <a:buFont typeface="Noto Sans Symbols"/>
              <a:buNone/>
            </a:pPr>
            <a:r>
              <a:rPr b="0" i="0" lang="en-US" sz="2800" u="none" cap="none" strike="noStrike">
                <a:solidFill>
                  <a:schemeClr val="dk1"/>
                </a:solidFill>
                <a:latin typeface="Lustria"/>
                <a:ea typeface="Lustria"/>
                <a:cs typeface="Lustria"/>
                <a:sym typeface="Lustria"/>
              </a:rPr>
              <a:t>Central ------ Centralize</a:t>
            </a:r>
            <a:endParaRPr/>
          </a:p>
          <a:p>
            <a:pPr indent="0" lvl="0" marL="0" marR="0" rtl="0" algn="ctr">
              <a:spcBef>
                <a:spcPts val="0"/>
              </a:spcBef>
              <a:spcAft>
                <a:spcPts val="0"/>
              </a:spcAft>
              <a:buClr>
                <a:schemeClr val="dk1"/>
              </a:buClr>
              <a:buSzPts val="2000"/>
              <a:buFont typeface="Noto Sans Symbols"/>
              <a:buNone/>
            </a:pPr>
            <a:r>
              <a:t/>
            </a:r>
            <a:endParaRPr b="0" i="0" sz="2000" u="none" cap="none" strike="noStrike">
              <a:solidFill>
                <a:schemeClr val="dk1"/>
              </a:solidFill>
              <a:latin typeface="Lustria"/>
              <a:ea typeface="Lustria"/>
              <a:cs typeface="Lustria"/>
              <a:sym typeface="Lustria"/>
            </a:endParaRPr>
          </a:p>
          <a:p>
            <a:pPr indent="0" lvl="0" marL="0" marR="0" rtl="0" algn="ctr">
              <a:spcBef>
                <a:spcPts val="0"/>
              </a:spcBef>
              <a:spcAft>
                <a:spcPts val="0"/>
              </a:spcAft>
              <a:buClr>
                <a:schemeClr val="dk1"/>
              </a:buClr>
              <a:buSzPts val="2000"/>
              <a:buFont typeface="Noto Sans Symbols"/>
              <a:buNone/>
            </a:pPr>
            <a:r>
              <a:t/>
            </a:r>
            <a:endParaRPr b="0" i="0" sz="2000" u="none" cap="none" strike="noStrike">
              <a:solidFill>
                <a:schemeClr val="dk1"/>
              </a:solidFill>
              <a:latin typeface="Lustria"/>
              <a:ea typeface="Lustria"/>
              <a:cs typeface="Lustria"/>
              <a:sym typeface="Lustria"/>
            </a:endParaRPr>
          </a:p>
          <a:p>
            <a:pPr indent="0" lvl="0" marL="0" marR="0" rtl="0" algn="ctr">
              <a:spcBef>
                <a:spcPts val="0"/>
              </a:spcBef>
              <a:spcAft>
                <a:spcPts val="0"/>
              </a:spcAft>
              <a:buClr>
                <a:schemeClr val="dk1"/>
              </a:buClr>
              <a:buSzPts val="2000"/>
              <a:buFont typeface="Noto Sans Symbols"/>
              <a:buNone/>
            </a:pPr>
            <a:r>
              <a:t/>
            </a:r>
            <a:endParaRPr b="0" i="0" sz="2000" u="none" cap="none" strike="noStrike">
              <a:solidFill>
                <a:schemeClr val="dk1"/>
              </a:solidFill>
              <a:latin typeface="Lustria"/>
              <a:ea typeface="Lustria"/>
              <a:cs typeface="Lustria"/>
              <a:sym typeface="Lustria"/>
            </a:endParaRPr>
          </a:p>
        </p:txBody>
      </p:sp>
      <p:sp>
        <p:nvSpPr>
          <p:cNvPr id="236" name="Google Shape;236;p2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9"/>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SzPts val="5600"/>
              <a:buFont typeface="Lustria"/>
              <a:buNone/>
            </a:pPr>
            <a:r>
              <a:rPr b="0" i="0" lang="en-US" sz="5600" u="none" cap="none" strike="noStrike">
                <a:solidFill>
                  <a:schemeClr val="dk1"/>
                </a:solidFill>
                <a:latin typeface="Lustria"/>
                <a:ea typeface="Lustria"/>
                <a:cs typeface="Lustria"/>
                <a:sym typeface="Lustria"/>
              </a:rPr>
              <a:t>Globaliz</a:t>
            </a:r>
            <a:r>
              <a:rPr b="1" i="0" lang="en-US" sz="5600" u="none" cap="none" strike="noStrike">
                <a:solidFill>
                  <a:srgbClr val="FF0000"/>
                </a:solidFill>
                <a:latin typeface="Lustria"/>
                <a:ea typeface="Lustria"/>
                <a:cs typeface="Lustria"/>
                <a:sym typeface="Lustria"/>
              </a:rPr>
              <a:t>ation</a:t>
            </a:r>
            <a:endParaRPr b="1" i="0" sz="5600" u="none" cap="none" strike="noStrike">
              <a:solidFill>
                <a:srgbClr val="FF0000"/>
              </a:solidFill>
              <a:latin typeface="Lustria"/>
              <a:ea typeface="Lustria"/>
              <a:cs typeface="Lustria"/>
              <a:sym typeface="Lustria"/>
            </a:endParaRPr>
          </a:p>
        </p:txBody>
      </p:sp>
      <p:sp>
        <p:nvSpPr>
          <p:cNvPr id="242" name="Google Shape;242;p29"/>
          <p:cNvSpPr txBox="1"/>
          <p:nvPr>
            <p:ph idx="1" type="body"/>
          </p:nvPr>
        </p:nvSpPr>
        <p:spPr>
          <a:xfrm>
            <a:off x="571500" y="3644152"/>
            <a:ext cx="8001000" cy="321384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800"/>
              <a:buFont typeface="Noto Sans Symbols"/>
              <a:buNone/>
            </a:pPr>
            <a:r>
              <a:rPr b="0" i="0" lang="en-US" sz="2800" u="none" cap="none" strike="noStrike">
                <a:solidFill>
                  <a:schemeClr val="dk1"/>
                </a:solidFill>
                <a:latin typeface="Lustria"/>
                <a:ea typeface="Lustria"/>
                <a:cs typeface="Lustria"/>
                <a:sym typeface="Lustria"/>
              </a:rPr>
              <a:t>What does this mean?  </a:t>
            </a:r>
            <a:endParaRPr/>
          </a:p>
          <a:p>
            <a:pPr indent="0" lvl="0" marL="0" marR="0" rtl="0" algn="ctr">
              <a:spcBef>
                <a:spcPts val="0"/>
              </a:spcBef>
              <a:spcAft>
                <a:spcPts val="0"/>
              </a:spcAft>
              <a:buClr>
                <a:schemeClr val="dk1"/>
              </a:buClr>
              <a:buSzPts val="2800"/>
              <a:buFont typeface="Noto Sans Symbols"/>
              <a:buNone/>
            </a:pPr>
            <a:r>
              <a:rPr b="0" i="0" lang="en-US" sz="2800" u="none" cap="none" strike="noStrike">
                <a:solidFill>
                  <a:schemeClr val="dk1"/>
                </a:solidFill>
                <a:latin typeface="Lustria"/>
                <a:ea typeface="Lustria"/>
                <a:cs typeface="Lustria"/>
                <a:sym typeface="Lustria"/>
              </a:rPr>
              <a:t>What does it mean when we add ATION to a verb?</a:t>
            </a:r>
            <a:endParaRPr/>
          </a:p>
          <a:p>
            <a:pPr indent="0" lvl="0" marL="0" marR="0" rtl="0" algn="ctr">
              <a:spcBef>
                <a:spcPts val="0"/>
              </a:spcBef>
              <a:spcAft>
                <a:spcPts val="0"/>
              </a:spcAft>
              <a:buClr>
                <a:schemeClr val="dk1"/>
              </a:buClr>
              <a:buSzPts val="2800"/>
              <a:buFont typeface="Noto Sans Symbols"/>
              <a:buNone/>
            </a:pPr>
            <a:r>
              <a:t/>
            </a:r>
            <a:endParaRPr b="0" i="0" sz="2800" u="none" cap="none" strike="noStrike">
              <a:solidFill>
                <a:schemeClr val="dk1"/>
              </a:solidFill>
              <a:latin typeface="Lustria"/>
              <a:ea typeface="Lustria"/>
              <a:cs typeface="Lustria"/>
              <a:sym typeface="Lustria"/>
            </a:endParaRPr>
          </a:p>
          <a:p>
            <a:pPr indent="0" lvl="0" marL="0" marR="0" rtl="0" algn="ctr">
              <a:spcBef>
                <a:spcPts val="0"/>
              </a:spcBef>
              <a:spcAft>
                <a:spcPts val="0"/>
              </a:spcAft>
              <a:buClr>
                <a:schemeClr val="dk1"/>
              </a:buClr>
              <a:buSzPts val="2800"/>
              <a:buFont typeface="Noto Sans Symbols"/>
              <a:buNone/>
            </a:pPr>
            <a:r>
              <a:rPr b="0" i="0" lang="en-US" sz="2800" u="none" cap="none" strike="noStrike">
                <a:solidFill>
                  <a:schemeClr val="dk1"/>
                </a:solidFill>
                <a:latin typeface="Lustria"/>
                <a:ea typeface="Lustria"/>
                <a:cs typeface="Lustria"/>
                <a:sym typeface="Lustria"/>
              </a:rPr>
              <a:t>Industrialize  ------ Industrialization</a:t>
            </a:r>
            <a:endParaRPr/>
          </a:p>
          <a:p>
            <a:pPr indent="0" lvl="0" marL="0" marR="0" rtl="0" algn="ctr">
              <a:spcBef>
                <a:spcPts val="0"/>
              </a:spcBef>
              <a:spcAft>
                <a:spcPts val="0"/>
              </a:spcAft>
              <a:buClr>
                <a:schemeClr val="dk1"/>
              </a:buClr>
              <a:buSzPts val="2800"/>
              <a:buFont typeface="Noto Sans Symbols"/>
              <a:buNone/>
            </a:pPr>
            <a:r>
              <a:rPr b="0" i="0" lang="en-US" sz="2800" u="none" cap="none" strike="noStrike">
                <a:solidFill>
                  <a:schemeClr val="dk1"/>
                </a:solidFill>
                <a:latin typeface="Lustria"/>
                <a:ea typeface="Lustria"/>
                <a:cs typeface="Lustria"/>
                <a:sym typeface="Lustria"/>
              </a:rPr>
              <a:t>Criminalize ------- Criminalization</a:t>
            </a:r>
            <a:endParaRPr/>
          </a:p>
          <a:p>
            <a:pPr indent="0" lvl="0" marL="0" marR="0" rtl="0" algn="ctr">
              <a:spcBef>
                <a:spcPts val="0"/>
              </a:spcBef>
              <a:spcAft>
                <a:spcPts val="0"/>
              </a:spcAft>
              <a:buClr>
                <a:schemeClr val="dk1"/>
              </a:buClr>
              <a:buSzPts val="2800"/>
              <a:buFont typeface="Noto Sans Symbols"/>
              <a:buNone/>
            </a:pPr>
            <a:r>
              <a:rPr b="0" i="0" lang="en-US" sz="2800" u="none" cap="none" strike="noStrike">
                <a:solidFill>
                  <a:schemeClr val="dk1"/>
                </a:solidFill>
                <a:latin typeface="Lustria"/>
                <a:ea typeface="Lustria"/>
                <a:cs typeface="Lustria"/>
                <a:sym typeface="Lustria"/>
              </a:rPr>
              <a:t>Centralize ------ Centralization</a:t>
            </a:r>
            <a:endParaRPr/>
          </a:p>
          <a:p>
            <a:pPr indent="0" lvl="0" marL="0" marR="0" rtl="0" algn="ctr">
              <a:spcBef>
                <a:spcPts val="0"/>
              </a:spcBef>
              <a:spcAft>
                <a:spcPts val="0"/>
              </a:spcAft>
              <a:buClr>
                <a:schemeClr val="dk1"/>
              </a:buClr>
              <a:buSzPts val="2000"/>
              <a:buFont typeface="Noto Sans Symbols"/>
              <a:buNone/>
            </a:pPr>
            <a:r>
              <a:t/>
            </a:r>
            <a:endParaRPr b="0" i="0" sz="2000" u="none" cap="none" strike="noStrike">
              <a:solidFill>
                <a:schemeClr val="dk1"/>
              </a:solidFill>
              <a:latin typeface="Lustria"/>
              <a:ea typeface="Lustria"/>
              <a:cs typeface="Lustria"/>
              <a:sym typeface="Lustria"/>
            </a:endParaRPr>
          </a:p>
          <a:p>
            <a:pPr indent="0" lvl="0" marL="0" marR="0" rtl="0" algn="ctr">
              <a:spcBef>
                <a:spcPts val="0"/>
              </a:spcBef>
              <a:spcAft>
                <a:spcPts val="0"/>
              </a:spcAft>
              <a:buClr>
                <a:schemeClr val="dk1"/>
              </a:buClr>
              <a:buSzPts val="2000"/>
              <a:buFont typeface="Noto Sans Symbols"/>
              <a:buNone/>
            </a:pPr>
            <a:r>
              <a:t/>
            </a:r>
            <a:endParaRPr b="0" i="0" sz="2000" u="none" cap="none" strike="noStrike">
              <a:solidFill>
                <a:schemeClr val="dk1"/>
              </a:solidFill>
              <a:latin typeface="Lustria"/>
              <a:ea typeface="Lustria"/>
              <a:cs typeface="Lustria"/>
              <a:sym typeface="Lustria"/>
            </a:endParaRPr>
          </a:p>
          <a:p>
            <a:pPr indent="0" lvl="0" marL="0" marR="0" rtl="0" algn="ctr">
              <a:spcBef>
                <a:spcPts val="0"/>
              </a:spcBef>
              <a:spcAft>
                <a:spcPts val="0"/>
              </a:spcAft>
              <a:buClr>
                <a:schemeClr val="dk1"/>
              </a:buClr>
              <a:buSzPts val="2000"/>
              <a:buFont typeface="Noto Sans Symbols"/>
              <a:buNone/>
            </a:pPr>
            <a:r>
              <a:t/>
            </a:r>
            <a:endParaRPr b="0" i="0" sz="2000" u="none" cap="none" strike="noStrike">
              <a:solidFill>
                <a:schemeClr val="dk1"/>
              </a:solidFill>
              <a:latin typeface="Lustria"/>
              <a:ea typeface="Lustria"/>
              <a:cs typeface="Lustria"/>
              <a:sym typeface="Lustria"/>
            </a:endParaRPr>
          </a:p>
        </p:txBody>
      </p:sp>
      <p:sp>
        <p:nvSpPr>
          <p:cNvPr id="243" name="Google Shape;243;p2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0000"/>
              </a:buClr>
              <a:buSzPts val="5400"/>
              <a:buFont typeface="Lustria"/>
              <a:buNone/>
            </a:pPr>
            <a:r>
              <a:rPr b="0" i="0" lang="en-US" sz="5400" u="none" cap="none" strike="noStrike">
                <a:solidFill>
                  <a:srgbClr val="FF0000"/>
                </a:solidFill>
                <a:latin typeface="Lustria"/>
                <a:ea typeface="Lustria"/>
                <a:cs typeface="Lustria"/>
                <a:sym typeface="Lustria"/>
              </a:rPr>
              <a:t>Globalization</a:t>
            </a:r>
            <a:endParaRPr b="0" i="0" sz="5400" u="none" cap="none" strike="noStrike">
              <a:solidFill>
                <a:srgbClr val="FF0000"/>
              </a:solidFill>
              <a:latin typeface="Lustria"/>
              <a:ea typeface="Lustria"/>
              <a:cs typeface="Lustria"/>
              <a:sym typeface="Lustria"/>
            </a:endParaRPr>
          </a:p>
        </p:txBody>
      </p:sp>
      <p:sp>
        <p:nvSpPr>
          <p:cNvPr id="249" name="Google Shape;249;p30"/>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4000"/>
              <a:buFont typeface="Noto Sans Symbols"/>
              <a:buChar char="✦"/>
            </a:pPr>
            <a:r>
              <a:rPr b="0" i="0" lang="en-US" sz="4000" u="none" cap="none" strike="noStrike">
                <a:solidFill>
                  <a:schemeClr val="dk1"/>
                </a:solidFill>
                <a:latin typeface="Lustria"/>
                <a:ea typeface="Lustria"/>
                <a:cs typeface="Lustria"/>
                <a:sym typeface="Lustria"/>
              </a:rPr>
              <a:t>What does it mean?</a:t>
            </a:r>
            <a:endParaRPr/>
          </a:p>
          <a:p>
            <a:pPr indent="-457200" lvl="0" marL="457200" marR="0" rtl="0" algn="l">
              <a:spcBef>
                <a:spcPts val="2000"/>
              </a:spcBef>
              <a:spcAft>
                <a:spcPts val="0"/>
              </a:spcAft>
              <a:buClr>
                <a:schemeClr val="dk1"/>
              </a:buClr>
              <a:buSzPts val="4000"/>
              <a:buFont typeface="Noto Sans Symbols"/>
              <a:buChar char="✦"/>
            </a:pPr>
            <a:r>
              <a:rPr b="0" i="0" lang="en-US" sz="4000" u="none" cap="none" strike="noStrike">
                <a:solidFill>
                  <a:schemeClr val="dk1"/>
                </a:solidFill>
                <a:latin typeface="Lustria"/>
                <a:ea typeface="Lustria"/>
                <a:cs typeface="Lustria"/>
                <a:sym typeface="Lustria"/>
              </a:rPr>
              <a:t>Put the pieces together!</a:t>
            </a:r>
            <a:endParaRPr b="0" i="0" sz="2400" u="none" cap="none" strike="noStrike">
              <a:solidFill>
                <a:schemeClr val="dk1"/>
              </a:solidFill>
              <a:latin typeface="Lustria"/>
              <a:ea typeface="Lustria"/>
              <a:cs typeface="Lustria"/>
              <a:sym typeface="Lustria"/>
            </a:endParaRPr>
          </a:p>
        </p:txBody>
      </p:sp>
      <p:sp>
        <p:nvSpPr>
          <p:cNvPr id="250" name="Google Shape;250;p3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1200">
                <a:solidFill>
                  <a:schemeClr val="lt2"/>
                </a:solidFill>
                <a:latin typeface="Lustria"/>
                <a:ea typeface="Lustria"/>
                <a:cs typeface="Lustria"/>
                <a:sym typeface="Lustria"/>
              </a:rPr>
              <a:t>‹#›</a:t>
            </a:fld>
            <a:endParaRPr sz="1200">
              <a:solidFill>
                <a:schemeClr val="lt2"/>
              </a:solidFill>
              <a:latin typeface="Lustria"/>
              <a:ea typeface="Lustria"/>
              <a:cs typeface="Lustria"/>
              <a:sym typeface="Lustria"/>
            </a:endParaRP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Travelogue">
  <a:themeElements>
    <a:clrScheme name="Travelogue">
      <a:dk1>
        <a:srgbClr val="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