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DFCB"/>
          </a:solidFill>
        </a:fill>
      </a:tcStyle>
    </a:wholeTbl>
    <a:band2H>
      <a:tcTxStyle b="def" i="def"/>
      <a:tcStyle>
        <a:tcBdr/>
        <a:fill>
          <a:solidFill>
            <a:srgbClr val="FF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2D1"/>
          </a:solidFill>
        </a:fill>
      </a:tcStyle>
    </a:wholeTbl>
    <a:band2H>
      <a:tcTxStyle b="def" i="def"/>
      <a:tcStyle>
        <a:tcBdr/>
        <a:fill>
          <a:solidFill>
            <a:srgbClr val="EBEA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ECCB"/>
          </a:solidFill>
        </a:fill>
      </a:tcStyle>
    </a:wholeTbl>
    <a:band2H>
      <a:tcTxStyle b="def" i="def"/>
      <a:tcStyle>
        <a:tcBdr/>
        <a:fill>
          <a:solidFill>
            <a:srgbClr val="F3F5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ph type="sldImg"/>
          </p:nvPr>
        </p:nvSpPr>
        <p:spPr>
          <a:xfrm>
            <a:off x="1143000" y="685800"/>
            <a:ext cx="4572000" cy="3429000"/>
          </a:xfrm>
          <a:prstGeom prst="rect">
            <a:avLst/>
          </a:prstGeom>
        </p:spPr>
        <p:txBody>
          <a:bodyPr/>
          <a:lstStyle/>
          <a:p>
            <a:pPr/>
          </a:p>
        </p:txBody>
      </p:sp>
      <p:sp>
        <p:nvSpPr>
          <p:cNvPr id="146" name="Shape 14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Franklin Gothic Book"/>
      </a:defRPr>
    </a:lvl1pPr>
    <a:lvl2pPr indent="228600" latinLnBrk="0">
      <a:defRPr sz="1200">
        <a:latin typeface="+mn-lt"/>
        <a:ea typeface="+mn-ea"/>
        <a:cs typeface="+mn-cs"/>
        <a:sym typeface="Franklin Gothic Book"/>
      </a:defRPr>
    </a:lvl2pPr>
    <a:lvl3pPr indent="457200" latinLnBrk="0">
      <a:defRPr sz="1200">
        <a:latin typeface="+mn-lt"/>
        <a:ea typeface="+mn-ea"/>
        <a:cs typeface="+mn-cs"/>
        <a:sym typeface="Franklin Gothic Book"/>
      </a:defRPr>
    </a:lvl3pPr>
    <a:lvl4pPr indent="685800" latinLnBrk="0">
      <a:defRPr sz="1200">
        <a:latin typeface="+mn-lt"/>
        <a:ea typeface="+mn-ea"/>
        <a:cs typeface="+mn-cs"/>
        <a:sym typeface="Franklin Gothic Book"/>
      </a:defRPr>
    </a:lvl4pPr>
    <a:lvl5pPr indent="914400" latinLnBrk="0">
      <a:defRPr sz="1200">
        <a:latin typeface="+mn-lt"/>
        <a:ea typeface="+mn-ea"/>
        <a:cs typeface="+mn-cs"/>
        <a:sym typeface="Franklin Gothic Book"/>
      </a:defRPr>
    </a:lvl5pPr>
    <a:lvl6pPr indent="1143000" latinLnBrk="0">
      <a:defRPr sz="1200">
        <a:latin typeface="+mn-lt"/>
        <a:ea typeface="+mn-ea"/>
        <a:cs typeface="+mn-cs"/>
        <a:sym typeface="Franklin Gothic Book"/>
      </a:defRPr>
    </a:lvl6pPr>
    <a:lvl7pPr indent="1371600" latinLnBrk="0">
      <a:defRPr sz="1200">
        <a:latin typeface="+mn-lt"/>
        <a:ea typeface="+mn-ea"/>
        <a:cs typeface="+mn-cs"/>
        <a:sym typeface="Franklin Gothic Book"/>
      </a:defRPr>
    </a:lvl7pPr>
    <a:lvl8pPr indent="1600200" latinLnBrk="0">
      <a:defRPr sz="1200">
        <a:latin typeface="+mn-lt"/>
        <a:ea typeface="+mn-ea"/>
        <a:cs typeface="+mn-cs"/>
        <a:sym typeface="Franklin Gothic Book"/>
      </a:defRPr>
    </a:lvl8pPr>
    <a:lvl9pPr indent="1828800" latinLnBrk="0">
      <a:defRPr sz="1200">
        <a:latin typeface="+mn-lt"/>
        <a:ea typeface="+mn-ea"/>
        <a:cs typeface="+mn-cs"/>
        <a:sym typeface="Franklin Gothic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grpSp>
        <p:nvGrpSpPr>
          <p:cNvPr id="21" name="Group 21"/>
          <p:cNvGrpSpPr/>
          <p:nvPr/>
        </p:nvGrpSpPr>
        <p:grpSpPr>
          <a:xfrm>
            <a:off x="-1" y="0"/>
            <a:ext cx="9144002" cy="6858000"/>
            <a:chOff x="0" y="0"/>
            <a:chExt cx="9144000" cy="6858000"/>
          </a:xfrm>
        </p:grpSpPr>
        <p:sp>
          <p:nvSpPr>
            <p:cNvPr id="19" name="Shape 19"/>
            <p:cNvSpPr/>
            <p:nvPr/>
          </p:nvSpPr>
          <p:spPr>
            <a:xfrm>
              <a:off x="-1" y="0"/>
              <a:ext cx="7162801" cy="6858000"/>
            </a:xfrm>
            <a:prstGeom prst="rect">
              <a:avLst/>
            </a:prstGeom>
            <a:gradFill flip="none" rotWithShape="1">
              <a:gsLst>
                <a:gs pos="0">
                  <a:srgbClr val="010101">
                    <a:alpha val="51765"/>
                  </a:srgbClr>
                </a:gs>
                <a:gs pos="60000">
                  <a:srgbClr val="FEFEFE">
                    <a:alpha val="0"/>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 name="Shape 20"/>
            <p:cNvSpPr/>
            <p:nvPr/>
          </p:nvSpPr>
          <p:spPr>
            <a:xfrm>
              <a:off x="1143000" y="0"/>
              <a:ext cx="8001001" cy="6858000"/>
            </a:xfrm>
            <a:prstGeom prst="rect">
              <a:avLst/>
            </a:prstGeom>
            <a:gradFill flip="none" rotWithShape="1">
              <a:gsLst>
                <a:gs pos="0">
                  <a:srgbClr val="010101">
                    <a:alpha val="56000"/>
                  </a:srgbClr>
                </a:gs>
                <a:gs pos="61000">
                  <a:srgbClr val="FEFEFE">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22" name="Shape 22"/>
          <p:cNvSpPr/>
          <p:nvPr/>
        </p:nvSpPr>
        <p:spPr>
          <a:xfrm rot="10800000">
            <a:off x="891821" y="5617774"/>
            <a:ext cx="7382935" cy="537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0" y="0"/>
                </a:lnTo>
                <a:lnTo>
                  <a:pt x="10769" y="4154"/>
                </a:lnTo>
                <a:lnTo>
                  <a:pt x="21140" y="0"/>
                </a:lnTo>
                <a:lnTo>
                  <a:pt x="21600" y="21600"/>
                </a:lnTo>
                <a:lnTo>
                  <a:pt x="0" y="21600"/>
                </a:lnTo>
                <a:close/>
              </a:path>
            </a:pathLst>
          </a:custGeom>
          <a:gradFill>
            <a:gsLst>
              <a:gs pos="30000">
                <a:srgbClr val="010101">
                  <a:alpha val="34000"/>
                </a:srgbClr>
              </a:gs>
              <a:gs pos="100000">
                <a:srgbClr val="010101">
                  <a:alpha val="2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3" name="Shape 23"/>
          <p:cNvSpPr/>
          <p:nvPr/>
        </p:nvSpPr>
        <p:spPr>
          <a:xfrm>
            <a:off x="989951" y="1016989"/>
            <a:ext cx="7179735" cy="4831644"/>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24" name="Shape 24"/>
          <p:cNvSpPr/>
          <p:nvPr/>
        </p:nvSpPr>
        <p:spPr>
          <a:xfrm>
            <a:off x="990599" y="1009649"/>
            <a:ext cx="7179735" cy="4831645"/>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pic>
        <p:nvPicPr>
          <p:cNvPr id="25" name="image4.png" descr="C:\Users\Administrator\Desktop\Pushpin Dev\Assets\pushpinLeft.png"/>
          <p:cNvPicPr>
            <a:picLocks noChangeAspect="1"/>
          </p:cNvPicPr>
          <p:nvPr/>
        </p:nvPicPr>
        <p:blipFill>
          <a:blip r:embed="rId3">
            <a:extLst/>
          </a:blip>
          <a:stretch>
            <a:fillRect/>
          </a:stretch>
        </p:blipFill>
        <p:spPr>
          <a:xfrm rot="1435684">
            <a:off x="769521" y="702069"/>
            <a:ext cx="567831" cy="567831"/>
          </a:xfrm>
          <a:prstGeom prst="rect">
            <a:avLst/>
          </a:prstGeom>
          <a:ln w="12700">
            <a:miter lim="400000"/>
          </a:ln>
        </p:spPr>
      </p:pic>
      <p:pic>
        <p:nvPicPr>
          <p:cNvPr id="26" name="image4.png" descr="C:\Users\Administrator\Desktop\Pushpin Dev\Assets\pushpinLeft.png"/>
          <p:cNvPicPr>
            <a:picLocks noChangeAspect="1"/>
          </p:cNvPicPr>
          <p:nvPr/>
        </p:nvPicPr>
        <p:blipFill>
          <a:blip r:embed="rId3">
            <a:extLst/>
          </a:blip>
          <a:stretch>
            <a:fillRect/>
          </a:stretch>
        </p:blipFill>
        <p:spPr>
          <a:xfrm rot="4096196">
            <a:off x="7855432" y="749719"/>
            <a:ext cx="566929" cy="566929"/>
          </a:xfrm>
          <a:prstGeom prst="rect">
            <a:avLst/>
          </a:prstGeom>
          <a:ln w="12700">
            <a:miter lim="400000"/>
          </a:ln>
        </p:spPr>
      </p:pic>
      <p:sp>
        <p:nvSpPr>
          <p:cNvPr id="27" name="Shape 27"/>
          <p:cNvSpPr/>
          <p:nvPr>
            <p:ph type="title"/>
          </p:nvPr>
        </p:nvSpPr>
        <p:spPr>
          <a:xfrm>
            <a:off x="1727200" y="1794935"/>
            <a:ext cx="5723470" cy="1828090"/>
          </a:xfrm>
          <a:prstGeom prst="rect">
            <a:avLst/>
          </a:prstGeom>
          <a:extLst>
            <a:ext uri="{C572A759-6A51-4108-AA02-DFA0A04FC94B}">
              <ma14:wrappingTextBoxFlag xmlns:ma14="http://schemas.microsoft.com/office/mac/drawingml/2011/main" val="1"/>
            </a:ext>
          </a:extLst>
        </p:spPr>
        <p:txBody>
          <a:bodyPr anchor="b"/>
          <a:lstStyle>
            <a:lvl1pPr>
              <a:defRPr sz="4800"/>
            </a:lvl1pPr>
          </a:lstStyle>
          <a:p>
            <a:pPr/>
            <a:r>
              <a:t>Click to edit Master title style</a:t>
            </a:r>
          </a:p>
        </p:txBody>
      </p:sp>
      <p:sp>
        <p:nvSpPr>
          <p:cNvPr id="28" name="Shape 28"/>
          <p:cNvSpPr/>
          <p:nvPr>
            <p:ph type="body" sz="quarter" idx="1"/>
          </p:nvPr>
        </p:nvSpPr>
        <p:spPr>
          <a:xfrm>
            <a:off x="1727200" y="3736621"/>
            <a:ext cx="5712179" cy="1524001"/>
          </a:xfrm>
          <a:prstGeom prst="rect">
            <a:avLst/>
          </a:prstGeom>
          <a:extLst>
            <a:ext uri="{C572A759-6A51-4108-AA02-DFA0A04FC94B}">
              <ma14:wrappingTextBoxFlag xmlns:ma14="http://schemas.microsoft.com/office/mac/drawingml/2011/main" val="1"/>
            </a:ext>
          </a:extLst>
        </p:spPr>
        <p:txBody>
          <a:bodyPr/>
          <a:lstStyle>
            <a:lvl1pPr marL="0" indent="0" algn="ctr">
              <a:buClrTx/>
              <a:buSzTx/>
              <a:buFontTx/>
              <a:buNone/>
              <a:defRPr>
                <a:solidFill>
                  <a:srgbClr val="465E9C"/>
                </a:solidFill>
              </a:defRPr>
            </a:lvl1pPr>
          </a:lstStyle>
          <a:p>
            <a:pPr/>
            <a:r>
              <a:t>Click to edit Master subtitle style</a:t>
            </a:r>
          </a:p>
        </p:txBody>
      </p:sp>
      <p:sp>
        <p:nvSpPr>
          <p:cNvPr id="29" name="Shape 29"/>
          <p:cNvSpPr/>
          <p:nvPr>
            <p:ph type="sldNum" sz="quarter" idx="2"/>
          </p:nvPr>
        </p:nvSpPr>
        <p:spPr>
          <a:xfrm>
            <a:off x="6358083" y="5356067"/>
            <a:ext cx="265717" cy="368175"/>
          </a:xfrm>
          <a:prstGeom prst="rect">
            <a:avLst/>
          </a:prstGeom>
        </p:spPr>
        <p:txBody>
          <a:bodyPr/>
          <a:lstStyle>
            <a:lvl1pPr algn="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28" name="Shape 128"/>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129" name="Shape 129"/>
          <p:cNvSpPr/>
          <p:nvPr>
            <p:ph type="body" sz="half" idx="1"/>
          </p:nvPr>
        </p:nvSpPr>
        <p:spPr>
          <a:xfrm>
            <a:off x="1463039" y="2119257"/>
            <a:ext cx="6196407" cy="3603812"/>
          </a:xfrm>
          <a:prstGeom prst="rect">
            <a:avLst/>
          </a:prstGeom>
          <a:extLst>
            <a:ext uri="{C572A759-6A51-4108-AA02-DFA0A04FC94B}">
              <ma14:wrappingTextBoxFlag xmlns:ma14="http://schemas.microsoft.com/office/mac/drawingml/2011/main" val="1"/>
            </a:ext>
          </a:extLst>
        </p:spPr>
        <p:txBody>
          <a:bodyPr anchor="ctr"/>
          <a:lstStyle/>
          <a:p>
            <a:pPr/>
            <a:r>
              <a:t>Click to edit Master text styles</a:t>
            </a:r>
          </a:p>
          <a:p>
            <a:pPr lvl="1"/>
            <a:r>
              <a:t>Second level</a:t>
            </a:r>
          </a:p>
          <a:p>
            <a:pPr lvl="2"/>
            <a:r>
              <a:t>Third level</a:t>
            </a:r>
          </a:p>
          <a:p>
            <a:pPr lvl="3"/>
            <a:r>
              <a:t>Fourth level</a:t>
            </a:r>
          </a:p>
          <a:p>
            <a:pPr lvl="4"/>
            <a:r>
              <a:t>Fifth level</a:t>
            </a:r>
          </a:p>
        </p:txBody>
      </p:sp>
      <p:sp>
        <p:nvSpPr>
          <p:cNvPr id="130" name="Shape 1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37" name="Shape 137"/>
          <p:cNvSpPr/>
          <p:nvPr>
            <p:ph type="title"/>
          </p:nvPr>
        </p:nvSpPr>
        <p:spPr>
          <a:xfrm>
            <a:off x="6629400" y="925690"/>
            <a:ext cx="1430868" cy="4763912"/>
          </a:xfrm>
          <a:prstGeom prst="rect">
            <a:avLst/>
          </a:prstGeom>
          <a:extLst>
            <a:ext uri="{C572A759-6A51-4108-AA02-DFA0A04FC94B}">
              <ma14:wrappingTextBoxFlag xmlns:ma14="http://schemas.microsoft.com/office/mac/drawingml/2011/main" val="1"/>
            </a:ext>
          </a:extLst>
        </p:spPr>
        <p:txBody>
          <a:bodyPr/>
          <a:lstStyle>
            <a:lvl1pPr algn="l"/>
          </a:lstStyle>
          <a:p>
            <a:pPr/>
            <a:r>
              <a:t>Click to edit Master title style</a:t>
            </a:r>
          </a:p>
        </p:txBody>
      </p:sp>
      <p:sp>
        <p:nvSpPr>
          <p:cNvPr id="138" name="Shape 138"/>
          <p:cNvSpPr/>
          <p:nvPr>
            <p:ph type="body" sz="half" idx="1"/>
          </p:nvPr>
        </p:nvSpPr>
        <p:spPr>
          <a:xfrm>
            <a:off x="1298220" y="1106312"/>
            <a:ext cx="5178780" cy="4402667"/>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139" name="Shape 1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36" name="Shape 36"/>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37" name="Shape 37"/>
          <p:cNvSpPr/>
          <p:nvPr>
            <p:ph type="body" sz="half" idx="1"/>
          </p:nvPr>
        </p:nvSpPr>
        <p:spPr>
          <a:xfrm>
            <a:off x="1463039" y="2119257"/>
            <a:ext cx="6196407" cy="3603812"/>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38" name="Shape 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45" name="Shape 45"/>
          <p:cNvSpPr/>
          <p:nvPr>
            <p:ph type="title"/>
          </p:nvPr>
        </p:nvSpPr>
        <p:spPr>
          <a:xfrm>
            <a:off x="1444979" y="2239429"/>
            <a:ext cx="6254044" cy="1362076"/>
          </a:xfrm>
          <a:prstGeom prst="rect">
            <a:avLst/>
          </a:prstGeom>
          <a:extLst>
            <a:ext uri="{C572A759-6A51-4108-AA02-DFA0A04FC94B}">
              <ma14:wrappingTextBoxFlag xmlns:ma14="http://schemas.microsoft.com/office/mac/drawingml/2011/main" val="1"/>
            </a:ext>
          </a:extLst>
        </p:spPr>
        <p:txBody>
          <a:bodyPr anchor="b"/>
          <a:lstStyle>
            <a:lvl1pPr>
              <a:defRPr sz="4000"/>
            </a:lvl1pPr>
          </a:lstStyle>
          <a:p>
            <a:pPr/>
            <a:r>
              <a:t>Click to edit Master title style</a:t>
            </a:r>
          </a:p>
        </p:txBody>
      </p:sp>
      <p:sp>
        <p:nvSpPr>
          <p:cNvPr id="46" name="Shape 46"/>
          <p:cNvSpPr/>
          <p:nvPr>
            <p:ph type="body" sz="quarter" idx="1"/>
          </p:nvPr>
        </p:nvSpPr>
        <p:spPr>
          <a:xfrm>
            <a:off x="1456267" y="3725333"/>
            <a:ext cx="6231467" cy="1309512"/>
          </a:xfrm>
          <a:prstGeom prst="rect">
            <a:avLst/>
          </a:prstGeom>
          <a:extLst>
            <a:ext uri="{C572A759-6A51-4108-AA02-DFA0A04FC94B}">
              <ma14:wrappingTextBoxFlag xmlns:ma14="http://schemas.microsoft.com/office/mac/drawingml/2011/main" val="1"/>
            </a:ext>
          </a:extLst>
        </p:spPr>
        <p:txBody>
          <a:bodyPr/>
          <a:lstStyle>
            <a:lvl1pPr marL="0" indent="0" algn="ctr">
              <a:spcBef>
                <a:spcPts val="400"/>
              </a:spcBef>
              <a:buClrTx/>
              <a:buSzTx/>
              <a:buFontTx/>
              <a:buNone/>
              <a:defRPr sz="2000">
                <a:solidFill>
                  <a:srgbClr val="465E9C"/>
                </a:solidFill>
              </a:defRPr>
            </a:lvl1pPr>
          </a:lstStyle>
          <a:p>
            <a:pPr/>
            <a:r>
              <a:t>Click to edit Master text styles</a:t>
            </a:r>
          </a:p>
        </p:txBody>
      </p:sp>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54" name="Shape 54"/>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55" name="Shape 55"/>
          <p:cNvSpPr/>
          <p:nvPr>
            <p:ph type="body" sz="quarter" idx="1"/>
          </p:nvPr>
        </p:nvSpPr>
        <p:spPr>
          <a:xfrm>
            <a:off x="1298447" y="2121406"/>
            <a:ext cx="3200401" cy="3602737"/>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56" name="Shape 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63" name="Shape 63"/>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64" name="Shape 64"/>
          <p:cNvSpPr/>
          <p:nvPr>
            <p:ph type="body" sz="quarter" idx="1"/>
          </p:nvPr>
        </p:nvSpPr>
        <p:spPr>
          <a:xfrm>
            <a:off x="1557868" y="2122311"/>
            <a:ext cx="2939522" cy="820209"/>
          </a:xfrm>
          <a:prstGeom prst="rect">
            <a:avLst/>
          </a:prstGeom>
          <a:extLst>
            <a:ext uri="{C572A759-6A51-4108-AA02-DFA0A04FC94B}">
              <ma14:wrappingTextBoxFlag xmlns:ma14="http://schemas.microsoft.com/office/mac/drawingml/2011/main" val="1"/>
            </a:ext>
          </a:extLst>
        </p:spPr>
        <p:txBody>
          <a:bodyPr anchor="b"/>
          <a:lstStyle>
            <a:lvl1pPr marL="0" indent="0" algn="ctr">
              <a:spcBef>
                <a:spcPts val="400"/>
              </a:spcBef>
              <a:buClrTx/>
              <a:buSzTx/>
              <a:buFontTx/>
              <a:buNone/>
              <a:defRPr b="1" sz="2000">
                <a:solidFill>
                  <a:srgbClr val="465E9C"/>
                </a:solidFill>
              </a:defRPr>
            </a:lvl1pPr>
          </a:lstStyle>
          <a:p>
            <a:pPr/>
            <a:r>
              <a:t>Click to edit Master text styles</a:t>
            </a:r>
          </a:p>
        </p:txBody>
      </p:sp>
      <p:sp>
        <p:nvSpPr>
          <p:cNvPr id="65" name="Shape 65"/>
          <p:cNvSpPr/>
          <p:nvPr>
            <p:ph type="body" sz="quarter" idx="13"/>
          </p:nvPr>
        </p:nvSpPr>
        <p:spPr>
          <a:xfrm>
            <a:off x="4910668" y="2122310"/>
            <a:ext cx="2944369" cy="822961"/>
          </a:xfrm>
          <a:prstGeom prst="rect">
            <a:avLst/>
          </a:prstGeom>
        </p:spPr>
        <p:txBody>
          <a:bodyPr anchor="b"/>
          <a:lstStyle/>
          <a:p>
            <a:pPr marL="0" indent="0" algn="ctr">
              <a:spcBef>
                <a:spcPts val="400"/>
              </a:spcBef>
              <a:buClrTx/>
              <a:buSzTx/>
              <a:buFontTx/>
              <a:buNone/>
              <a:defRPr b="1" sz="2000">
                <a:solidFill>
                  <a:srgbClr val="465E9C"/>
                </a:solidFill>
              </a:defRPr>
            </a:pP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73" name="Shape 73"/>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grpSp>
        <p:nvGrpSpPr>
          <p:cNvPr id="90" name="Group 90"/>
          <p:cNvGrpSpPr/>
          <p:nvPr/>
        </p:nvGrpSpPr>
        <p:grpSpPr>
          <a:xfrm>
            <a:off x="-1" y="0"/>
            <a:ext cx="9144002" cy="6858000"/>
            <a:chOff x="0" y="0"/>
            <a:chExt cx="9144000" cy="6858000"/>
          </a:xfrm>
        </p:grpSpPr>
        <p:sp>
          <p:nvSpPr>
            <p:cNvPr id="88" name="Shape 88"/>
            <p:cNvSpPr/>
            <p:nvPr/>
          </p:nvSpPr>
          <p:spPr>
            <a:xfrm>
              <a:off x="-1" y="0"/>
              <a:ext cx="7162801" cy="6858000"/>
            </a:xfrm>
            <a:prstGeom prst="rect">
              <a:avLst/>
            </a:prstGeom>
            <a:gradFill flip="none" rotWithShape="1">
              <a:gsLst>
                <a:gs pos="0">
                  <a:srgbClr val="010101">
                    <a:alpha val="51765"/>
                  </a:srgbClr>
                </a:gs>
                <a:gs pos="60000">
                  <a:srgbClr val="FEFEFE">
                    <a:alpha val="0"/>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9" name="Shape 89"/>
            <p:cNvSpPr/>
            <p:nvPr/>
          </p:nvSpPr>
          <p:spPr>
            <a:xfrm>
              <a:off x="1143000" y="0"/>
              <a:ext cx="8001001" cy="6858000"/>
            </a:xfrm>
            <a:prstGeom prst="rect">
              <a:avLst/>
            </a:prstGeom>
            <a:gradFill flip="none" rotWithShape="1">
              <a:gsLst>
                <a:gs pos="0">
                  <a:srgbClr val="010101">
                    <a:alpha val="56000"/>
                  </a:srgbClr>
                </a:gs>
                <a:gs pos="61000">
                  <a:srgbClr val="FEFEFE">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91" name="Shape 91"/>
          <p:cNvSpPr/>
          <p:nvPr/>
        </p:nvSpPr>
        <p:spPr>
          <a:xfrm rot="10800000">
            <a:off x="632177" y="6058037"/>
            <a:ext cx="7721601" cy="537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0" y="0"/>
                </a:lnTo>
                <a:lnTo>
                  <a:pt x="10769" y="4154"/>
                </a:lnTo>
                <a:lnTo>
                  <a:pt x="21140" y="0"/>
                </a:lnTo>
                <a:lnTo>
                  <a:pt x="21600" y="21600"/>
                </a:lnTo>
                <a:lnTo>
                  <a:pt x="0" y="21600"/>
                </a:lnTo>
                <a:close/>
              </a:path>
            </a:pathLst>
          </a:custGeom>
          <a:gradFill>
            <a:gsLst>
              <a:gs pos="30000">
                <a:srgbClr val="010101">
                  <a:alpha val="34000"/>
                </a:srgbClr>
              </a:gs>
              <a:gs pos="100000">
                <a:srgbClr val="010101">
                  <a:alpha val="2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92" name="Shape 92"/>
          <p:cNvSpPr/>
          <p:nvPr/>
        </p:nvSpPr>
        <p:spPr>
          <a:xfrm rot="60000">
            <a:off x="4468872" y="605162"/>
            <a:ext cx="3788941" cy="5722298"/>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93" name="Shape 93"/>
          <p:cNvSpPr/>
          <p:nvPr/>
        </p:nvSpPr>
        <p:spPr>
          <a:xfrm rot="60000">
            <a:off x="4471415" y="603503"/>
            <a:ext cx="3788941" cy="5722298"/>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94" name="Shape 94"/>
          <p:cNvSpPr/>
          <p:nvPr/>
        </p:nvSpPr>
        <p:spPr>
          <a:xfrm rot="21540000">
            <a:off x="749203" y="576867"/>
            <a:ext cx="3788942" cy="5722298"/>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95" name="Shape 95"/>
          <p:cNvSpPr/>
          <p:nvPr/>
        </p:nvSpPr>
        <p:spPr>
          <a:xfrm rot="21540000">
            <a:off x="749807" y="576071"/>
            <a:ext cx="3788942" cy="5722298"/>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pic>
        <p:nvPicPr>
          <p:cNvPr id="96" name="image4.png" descr="C:\Users\Administrator\Desktop\Pushpin Dev\Assets\pushpinLeft.png"/>
          <p:cNvPicPr>
            <a:picLocks noChangeAspect="1"/>
          </p:cNvPicPr>
          <p:nvPr/>
        </p:nvPicPr>
        <p:blipFill>
          <a:blip r:embed="rId3">
            <a:extLst/>
          </a:blip>
          <a:stretch>
            <a:fillRect/>
          </a:stretch>
        </p:blipFill>
        <p:spPr>
          <a:xfrm rot="1435684">
            <a:off x="2371106" y="293953"/>
            <a:ext cx="567832" cy="567831"/>
          </a:xfrm>
          <a:prstGeom prst="rect">
            <a:avLst/>
          </a:prstGeom>
          <a:ln w="12700">
            <a:miter lim="400000"/>
          </a:ln>
        </p:spPr>
      </p:pic>
      <p:pic>
        <p:nvPicPr>
          <p:cNvPr id="97" name="image4.png" descr="C:\Users\Administrator\Desktop\Pushpin Dev\Assets\pushpinLeft.png"/>
          <p:cNvPicPr>
            <a:picLocks noChangeAspect="1"/>
          </p:cNvPicPr>
          <p:nvPr/>
        </p:nvPicPr>
        <p:blipFill>
          <a:blip r:embed="rId3">
            <a:extLst/>
          </a:blip>
          <a:stretch>
            <a:fillRect/>
          </a:stretch>
        </p:blipFill>
        <p:spPr>
          <a:xfrm rot="4096196">
            <a:off x="6279646" y="333162"/>
            <a:ext cx="566929" cy="566929"/>
          </a:xfrm>
          <a:prstGeom prst="rect">
            <a:avLst/>
          </a:prstGeom>
          <a:ln w="12700">
            <a:miter lim="400000"/>
          </a:ln>
        </p:spPr>
      </p:pic>
      <p:sp>
        <p:nvSpPr>
          <p:cNvPr id="98" name="Shape 98"/>
          <p:cNvSpPr/>
          <p:nvPr>
            <p:ph type="title"/>
          </p:nvPr>
        </p:nvSpPr>
        <p:spPr>
          <a:xfrm rot="21540000">
            <a:off x="1108976" y="2020042"/>
            <a:ext cx="3064828" cy="1503038"/>
          </a:xfrm>
          <a:prstGeom prst="rect">
            <a:avLst/>
          </a:prstGeom>
          <a:extLst>
            <a:ext uri="{C572A759-6A51-4108-AA02-DFA0A04FC94B}">
              <ma14:wrappingTextBoxFlag xmlns:ma14="http://schemas.microsoft.com/office/mac/drawingml/2011/main" val="1"/>
            </a:ext>
          </a:extLst>
        </p:spPr>
        <p:txBody>
          <a:bodyPr anchor="b"/>
          <a:lstStyle>
            <a:lvl1pPr>
              <a:defRPr sz="2400"/>
            </a:lvl1pPr>
          </a:lstStyle>
          <a:p>
            <a:pPr/>
            <a:r>
              <a:t>Click to edit Master title style</a:t>
            </a:r>
          </a:p>
        </p:txBody>
      </p:sp>
      <p:sp>
        <p:nvSpPr>
          <p:cNvPr id="99" name="Shape 99"/>
          <p:cNvSpPr/>
          <p:nvPr>
            <p:ph type="body" sz="half" idx="1"/>
          </p:nvPr>
        </p:nvSpPr>
        <p:spPr>
          <a:xfrm rot="60000">
            <a:off x="4854290" y="1150993"/>
            <a:ext cx="3020793" cy="4625490"/>
          </a:xfrm>
          <a:prstGeom prst="rect">
            <a:avLst/>
          </a:prstGeom>
          <a:extLst>
            <a:ext uri="{C572A759-6A51-4108-AA02-DFA0A04FC94B}">
              <ma14:wrappingTextBoxFlag xmlns:ma14="http://schemas.microsoft.com/office/mac/drawingml/2011/main" val="1"/>
            </a:ext>
          </a:extLst>
        </p:spPr>
        <p:txBody>
          <a:bodyPr anchor="ctr"/>
          <a:lstStyle>
            <a:lvl1pPr>
              <a:defRPr sz="2200"/>
            </a:lvl1pPr>
            <a:lvl2pPr marL="667512" indent="-301752">
              <a:defRPr sz="2200"/>
            </a:lvl2pPr>
            <a:lvl3pPr marL="965200" indent="-279400">
              <a:defRPr sz="2200"/>
            </a:lvl3pPr>
            <a:lvl4pPr marL="1365885" indent="-314325">
              <a:defRPr sz="2200"/>
            </a:lvl4pPr>
            <a:lvl5pPr marL="1776548" indent="-359228">
              <a:defRPr sz="2200"/>
            </a:lvl5pPr>
          </a:lstStyle>
          <a:p>
            <a:pPr/>
            <a:r>
              <a:t>Click to edit Master text styles</a:t>
            </a:r>
          </a:p>
          <a:p>
            <a:pPr lvl="1"/>
            <a:r>
              <a:t>Second level</a:t>
            </a:r>
          </a:p>
          <a:p>
            <a:pPr lvl="2"/>
            <a:r>
              <a:t>Third level</a:t>
            </a:r>
          </a:p>
          <a:p>
            <a:pPr lvl="3"/>
            <a:r>
              <a:t>Fourth level</a:t>
            </a:r>
          </a:p>
          <a:p>
            <a:pPr lvl="4"/>
            <a:r>
              <a:t>Fifth level</a:t>
            </a:r>
          </a:p>
        </p:txBody>
      </p:sp>
      <p:sp>
        <p:nvSpPr>
          <p:cNvPr id="100" name="Shape 100"/>
          <p:cNvSpPr/>
          <p:nvPr>
            <p:ph type="body" sz="quarter" idx="13"/>
          </p:nvPr>
        </p:nvSpPr>
        <p:spPr>
          <a:xfrm rot="21540000">
            <a:off x="1148124" y="3623748"/>
            <a:ext cx="3048892" cy="2100401"/>
          </a:xfrm>
          <a:prstGeom prst="rect">
            <a:avLst/>
          </a:prstGeom>
        </p:spPr>
        <p:txBody>
          <a:bodyPr/>
          <a:lstStyle/>
          <a:p>
            <a:pPr marL="0" indent="0" algn="ctr">
              <a:spcBef>
                <a:spcPts val="300"/>
              </a:spcBef>
              <a:buClrTx/>
              <a:buSzTx/>
              <a:buFontTx/>
              <a:buNone/>
              <a:defRPr sz="1600"/>
            </a:pPr>
          </a:p>
        </p:txBody>
      </p:sp>
      <p:sp>
        <p:nvSpPr>
          <p:cNvPr id="101" name="Shape 101"/>
          <p:cNvSpPr/>
          <p:nvPr>
            <p:ph type="sldNum" sz="quarter" idx="2"/>
          </p:nvPr>
        </p:nvSpPr>
        <p:spPr>
          <a:xfrm rot="60000">
            <a:off x="7845598" y="5897952"/>
            <a:ext cx="265717" cy="36817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grpSp>
        <p:nvGrpSpPr>
          <p:cNvPr id="110" name="Group 110"/>
          <p:cNvGrpSpPr/>
          <p:nvPr/>
        </p:nvGrpSpPr>
        <p:grpSpPr>
          <a:xfrm>
            <a:off x="-1" y="0"/>
            <a:ext cx="9144002" cy="6858000"/>
            <a:chOff x="0" y="0"/>
            <a:chExt cx="9144000" cy="6858000"/>
          </a:xfrm>
        </p:grpSpPr>
        <p:sp>
          <p:nvSpPr>
            <p:cNvPr id="108" name="Shape 108"/>
            <p:cNvSpPr/>
            <p:nvPr/>
          </p:nvSpPr>
          <p:spPr>
            <a:xfrm>
              <a:off x="-1" y="0"/>
              <a:ext cx="7162801" cy="6858000"/>
            </a:xfrm>
            <a:prstGeom prst="rect">
              <a:avLst/>
            </a:prstGeom>
            <a:gradFill flip="none" rotWithShape="1">
              <a:gsLst>
                <a:gs pos="0">
                  <a:srgbClr val="010101">
                    <a:alpha val="51765"/>
                  </a:srgbClr>
                </a:gs>
                <a:gs pos="60000">
                  <a:srgbClr val="FEFEFE">
                    <a:alpha val="0"/>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09" name="Shape 109"/>
            <p:cNvSpPr/>
            <p:nvPr/>
          </p:nvSpPr>
          <p:spPr>
            <a:xfrm>
              <a:off x="1143000" y="0"/>
              <a:ext cx="8001001" cy="6858000"/>
            </a:xfrm>
            <a:prstGeom prst="rect">
              <a:avLst/>
            </a:prstGeom>
            <a:gradFill flip="none" rotWithShape="1">
              <a:gsLst>
                <a:gs pos="0">
                  <a:srgbClr val="010101">
                    <a:alpha val="56000"/>
                  </a:srgbClr>
                </a:gs>
                <a:gs pos="61000">
                  <a:srgbClr val="FEFEFE">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11" name="Shape 111"/>
          <p:cNvSpPr/>
          <p:nvPr/>
        </p:nvSpPr>
        <p:spPr>
          <a:xfrm rot="10800000">
            <a:off x="632177" y="6058037"/>
            <a:ext cx="7721601" cy="537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0" y="0"/>
                </a:lnTo>
                <a:lnTo>
                  <a:pt x="10769" y="4154"/>
                </a:lnTo>
                <a:lnTo>
                  <a:pt x="21140" y="0"/>
                </a:lnTo>
                <a:lnTo>
                  <a:pt x="21600" y="21600"/>
                </a:lnTo>
                <a:lnTo>
                  <a:pt x="0" y="21600"/>
                </a:lnTo>
                <a:close/>
              </a:path>
            </a:pathLst>
          </a:custGeom>
          <a:gradFill>
            <a:gsLst>
              <a:gs pos="30000">
                <a:srgbClr val="010101">
                  <a:alpha val="34000"/>
                </a:srgbClr>
              </a:gs>
              <a:gs pos="100000">
                <a:srgbClr val="010101">
                  <a:alpha val="2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112" name="Shape 112"/>
          <p:cNvSpPr/>
          <p:nvPr/>
        </p:nvSpPr>
        <p:spPr>
          <a:xfrm rot="21540000">
            <a:off x="749203" y="576867"/>
            <a:ext cx="3788942" cy="5722298"/>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113" name="Shape 113"/>
          <p:cNvSpPr/>
          <p:nvPr/>
        </p:nvSpPr>
        <p:spPr>
          <a:xfrm rot="21540000">
            <a:off x="745057" y="575768"/>
            <a:ext cx="3788942" cy="5722298"/>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114" name="Shape 114"/>
          <p:cNvSpPr/>
          <p:nvPr/>
        </p:nvSpPr>
        <p:spPr>
          <a:xfrm rot="60000">
            <a:off x="4468872" y="605162"/>
            <a:ext cx="3788941" cy="5722298"/>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115" name="Shape 115"/>
          <p:cNvSpPr/>
          <p:nvPr/>
        </p:nvSpPr>
        <p:spPr>
          <a:xfrm rot="60000">
            <a:off x="4464768" y="603919"/>
            <a:ext cx="3788941" cy="5722298"/>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pic>
        <p:nvPicPr>
          <p:cNvPr id="116" name="image4.png" descr="C:\Users\Administrator\Desktop\Pushpin Dev\Assets\pushpinLeft.png"/>
          <p:cNvPicPr>
            <a:picLocks noChangeAspect="1"/>
          </p:cNvPicPr>
          <p:nvPr/>
        </p:nvPicPr>
        <p:blipFill>
          <a:blip r:embed="rId3">
            <a:extLst/>
          </a:blip>
          <a:stretch>
            <a:fillRect/>
          </a:stretch>
        </p:blipFill>
        <p:spPr>
          <a:xfrm rot="1435684">
            <a:off x="2371106" y="293953"/>
            <a:ext cx="567832" cy="567831"/>
          </a:xfrm>
          <a:prstGeom prst="rect">
            <a:avLst/>
          </a:prstGeom>
          <a:ln w="12700">
            <a:miter lim="400000"/>
          </a:ln>
        </p:spPr>
      </p:pic>
      <p:pic>
        <p:nvPicPr>
          <p:cNvPr id="117" name="image4.png" descr="C:\Users\Administrator\Desktop\Pushpin Dev\Assets\pushpinLeft.png"/>
          <p:cNvPicPr>
            <a:picLocks noChangeAspect="1"/>
          </p:cNvPicPr>
          <p:nvPr/>
        </p:nvPicPr>
        <p:blipFill>
          <a:blip r:embed="rId3">
            <a:extLst/>
          </a:blip>
          <a:stretch>
            <a:fillRect/>
          </a:stretch>
        </p:blipFill>
        <p:spPr>
          <a:xfrm rot="4096196">
            <a:off x="6279646" y="333162"/>
            <a:ext cx="566929" cy="566929"/>
          </a:xfrm>
          <a:prstGeom prst="rect">
            <a:avLst/>
          </a:prstGeom>
          <a:ln w="12700">
            <a:miter lim="400000"/>
          </a:ln>
        </p:spPr>
      </p:pic>
      <p:sp>
        <p:nvSpPr>
          <p:cNvPr id="118" name="Shape 118"/>
          <p:cNvSpPr/>
          <p:nvPr>
            <p:ph type="title"/>
          </p:nvPr>
        </p:nvSpPr>
        <p:spPr>
          <a:xfrm rot="21540000">
            <a:off x="1106424" y="2020823"/>
            <a:ext cx="3063240" cy="1499617"/>
          </a:xfrm>
          <a:prstGeom prst="rect">
            <a:avLst/>
          </a:prstGeom>
          <a:extLst>
            <a:ext uri="{C572A759-6A51-4108-AA02-DFA0A04FC94B}">
              <ma14:wrappingTextBoxFlag xmlns:ma14="http://schemas.microsoft.com/office/mac/drawingml/2011/main" val="1"/>
            </a:ext>
          </a:extLst>
        </p:spPr>
        <p:txBody>
          <a:bodyPr anchor="b"/>
          <a:lstStyle>
            <a:lvl1pPr>
              <a:defRPr sz="2400"/>
            </a:lvl1pPr>
          </a:lstStyle>
          <a:p>
            <a:pPr/>
            <a:r>
              <a:t>Click to edit Master title style</a:t>
            </a:r>
          </a:p>
        </p:txBody>
      </p:sp>
      <p:sp>
        <p:nvSpPr>
          <p:cNvPr id="119" name="Shape 119"/>
          <p:cNvSpPr/>
          <p:nvPr>
            <p:ph type="pic" sz="half" idx="13"/>
          </p:nvPr>
        </p:nvSpPr>
        <p:spPr>
          <a:xfrm rot="60000">
            <a:off x="4898614" y="1207272"/>
            <a:ext cx="2913864" cy="4539413"/>
          </a:xfrm>
          <a:prstGeom prst="rect">
            <a:avLst/>
          </a:prstGeom>
          <a:ln w="101600" cap="rnd">
            <a:solidFill>
              <a:srgbClr val="FFFFFF"/>
            </a:solidFill>
            <a:round/>
          </a:ln>
          <a:effectLst>
            <a:outerShdw sx="100000" sy="100000" kx="0" ky="0" algn="b" rotWithShape="0" blurRad="88900" dist="0" dir="2700000">
              <a:srgbClr val="000000">
                <a:alpha val="40000"/>
              </a:srgbClr>
            </a:outerShdw>
          </a:effectLst>
        </p:spPr>
        <p:txBody>
          <a:bodyPr lIns="91439" rIns="91439">
            <a:noAutofit/>
          </a:bodyPr>
          <a:lstStyle/>
          <a:p>
            <a:pPr/>
          </a:p>
        </p:txBody>
      </p:sp>
      <p:sp>
        <p:nvSpPr>
          <p:cNvPr id="120" name="Shape 120"/>
          <p:cNvSpPr/>
          <p:nvPr>
            <p:ph type="body" sz="quarter" idx="1"/>
          </p:nvPr>
        </p:nvSpPr>
        <p:spPr>
          <a:xfrm rot="21540000">
            <a:off x="1152144" y="3621023"/>
            <a:ext cx="3044952" cy="2103122"/>
          </a:xfrm>
          <a:prstGeom prst="rect">
            <a:avLst/>
          </a:prstGeom>
          <a:extLst>
            <a:ext uri="{C572A759-6A51-4108-AA02-DFA0A04FC94B}">
              <ma14:wrappingTextBoxFlag xmlns:ma14="http://schemas.microsoft.com/office/mac/drawingml/2011/main" val="1"/>
            </a:ext>
          </a:extLst>
        </p:spPr>
        <p:txBody>
          <a:bodyPr/>
          <a:lstStyle>
            <a:lvl1pPr marL="0" indent="0" algn="ctr">
              <a:spcBef>
                <a:spcPts val="300"/>
              </a:spcBef>
              <a:buClrTx/>
              <a:buSzTx/>
              <a:buFontTx/>
              <a:buNone/>
              <a:defRPr sz="1600"/>
            </a:lvl1pPr>
          </a:lstStyle>
          <a:p>
            <a:pPr/>
            <a:r>
              <a:t>Click to edit Master text styles</a:t>
            </a:r>
          </a:p>
        </p:txBody>
      </p:sp>
      <p:sp>
        <p:nvSpPr>
          <p:cNvPr id="121" name="Shape 121"/>
          <p:cNvSpPr/>
          <p:nvPr>
            <p:ph type="sldNum" sz="quarter" idx="2"/>
          </p:nvPr>
        </p:nvSpPr>
        <p:spPr>
          <a:xfrm rot="60000">
            <a:off x="7850374" y="5901017"/>
            <a:ext cx="265716" cy="36817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4" name="Group 4"/>
          <p:cNvGrpSpPr/>
          <p:nvPr/>
        </p:nvGrpSpPr>
        <p:grpSpPr>
          <a:xfrm>
            <a:off x="-1" y="0"/>
            <a:ext cx="9144002" cy="6858000"/>
            <a:chOff x="0" y="0"/>
            <a:chExt cx="9144000" cy="6858000"/>
          </a:xfrm>
        </p:grpSpPr>
        <p:sp>
          <p:nvSpPr>
            <p:cNvPr id="2" name="Shape 2"/>
            <p:cNvSpPr/>
            <p:nvPr/>
          </p:nvSpPr>
          <p:spPr>
            <a:xfrm>
              <a:off x="-1" y="0"/>
              <a:ext cx="7162801" cy="6858000"/>
            </a:xfrm>
            <a:prstGeom prst="rect">
              <a:avLst/>
            </a:prstGeom>
            <a:gradFill flip="none" rotWithShape="1">
              <a:gsLst>
                <a:gs pos="0">
                  <a:srgbClr val="010101">
                    <a:alpha val="51765"/>
                  </a:srgbClr>
                </a:gs>
                <a:gs pos="60000">
                  <a:srgbClr val="FEFEFE">
                    <a:alpha val="0"/>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 name="Shape 3"/>
            <p:cNvSpPr/>
            <p:nvPr/>
          </p:nvSpPr>
          <p:spPr>
            <a:xfrm>
              <a:off x="1143000" y="0"/>
              <a:ext cx="8001001" cy="6858000"/>
            </a:xfrm>
            <a:prstGeom prst="rect">
              <a:avLst/>
            </a:prstGeom>
            <a:gradFill flip="none" rotWithShape="1">
              <a:gsLst>
                <a:gs pos="0">
                  <a:srgbClr val="010101">
                    <a:alpha val="56000"/>
                  </a:srgbClr>
                </a:gs>
                <a:gs pos="61000">
                  <a:srgbClr val="FEFEFE">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5" name="Shape 5"/>
          <p:cNvSpPr/>
          <p:nvPr/>
        </p:nvSpPr>
        <p:spPr>
          <a:xfrm rot="10800000">
            <a:off x="628650" y="6069329"/>
            <a:ext cx="7920992" cy="537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0" y="0"/>
                </a:lnTo>
                <a:lnTo>
                  <a:pt x="10769" y="4154"/>
                </a:lnTo>
                <a:lnTo>
                  <a:pt x="21140" y="0"/>
                </a:lnTo>
                <a:lnTo>
                  <a:pt x="21600" y="21600"/>
                </a:lnTo>
                <a:lnTo>
                  <a:pt x="0" y="21600"/>
                </a:lnTo>
                <a:close/>
              </a:path>
            </a:pathLst>
          </a:custGeom>
          <a:gradFill>
            <a:gsLst>
              <a:gs pos="30000">
                <a:srgbClr val="010101">
                  <a:alpha val="34000"/>
                </a:srgbClr>
              </a:gs>
              <a:gs pos="100000">
                <a:srgbClr val="010101">
                  <a:alpha val="2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6" name="Shape 6"/>
          <p:cNvSpPr/>
          <p:nvPr/>
        </p:nvSpPr>
        <p:spPr>
          <a:xfrm>
            <a:off x="731519" y="575309"/>
            <a:ext cx="7696201" cy="5715001"/>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7" name="Shape 7"/>
          <p:cNvSpPr/>
          <p:nvPr/>
        </p:nvSpPr>
        <p:spPr>
          <a:xfrm>
            <a:off x="731519" y="576072"/>
            <a:ext cx="7696201" cy="5715001"/>
          </a:xfrm>
          <a:prstGeom prst="rect">
            <a:avLst/>
          </a:prstGeom>
          <a:blipFill>
            <a:blip r:embed="rId3"/>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pic>
        <p:nvPicPr>
          <p:cNvPr id="8" name="image4.png" descr="C:\Users\Administrator\Desktop\Pushpin Dev\Assets\pushpinLeft.png"/>
          <p:cNvPicPr>
            <a:picLocks noChangeAspect="1"/>
          </p:cNvPicPr>
          <p:nvPr/>
        </p:nvPicPr>
        <p:blipFill>
          <a:blip r:embed="rId4">
            <a:extLst/>
          </a:blip>
          <a:stretch>
            <a:fillRect/>
          </a:stretch>
        </p:blipFill>
        <p:spPr>
          <a:xfrm rot="1435684">
            <a:off x="543740" y="273091"/>
            <a:ext cx="567832" cy="567831"/>
          </a:xfrm>
          <a:prstGeom prst="rect">
            <a:avLst/>
          </a:prstGeom>
          <a:ln w="12700">
            <a:miter lim="400000"/>
          </a:ln>
        </p:spPr>
      </p:pic>
      <p:pic>
        <p:nvPicPr>
          <p:cNvPr id="9" name="image4.png" descr="C:\Users\Administrator\Desktop\Pushpin Dev\Assets\pushpinLeft.png"/>
          <p:cNvPicPr>
            <a:picLocks noChangeAspect="1"/>
          </p:cNvPicPr>
          <p:nvPr/>
        </p:nvPicPr>
        <p:blipFill>
          <a:blip r:embed="rId4">
            <a:extLst/>
          </a:blip>
          <a:stretch>
            <a:fillRect/>
          </a:stretch>
        </p:blipFill>
        <p:spPr>
          <a:xfrm rot="4096196">
            <a:off x="8115079" y="298163"/>
            <a:ext cx="566929" cy="566928"/>
          </a:xfrm>
          <a:prstGeom prst="rect">
            <a:avLst/>
          </a:prstGeom>
          <a:ln w="12700">
            <a:miter lim="400000"/>
          </a:ln>
        </p:spPr>
      </p:pic>
      <p:sp>
        <p:nvSpPr>
          <p:cNvPr id="10" name="Shape 10"/>
          <p:cNvSpPr/>
          <p:nvPr>
            <p:ph type="title"/>
          </p:nvPr>
        </p:nvSpPr>
        <p:spPr>
          <a:xfrm>
            <a:off x="457200" y="92074"/>
            <a:ext cx="8229600" cy="1508127"/>
          </a:xfrm>
          <a:prstGeom prst="rect">
            <a:avLst/>
          </a:prstGeom>
          <a:ln w="12700">
            <a:miter lim="400000"/>
          </a:ln>
        </p:spPr>
        <p:txBody>
          <a:bodyPr lIns="45719" rIns="45719" anchor="ctr">
            <a:normAutofit fontScale="100000" lnSpcReduction="0"/>
          </a:bodyPr>
          <a:lstStyle/>
          <a:p>
            <a:pPr/>
          </a:p>
        </p:txBody>
      </p:sp>
      <p:sp>
        <p:nvSpPr>
          <p:cNvPr id="11" name="Shape 11"/>
          <p:cNvSpPr/>
          <p:nvPr>
            <p:ph type="body" idx="1"/>
          </p:nvPr>
        </p:nvSpPr>
        <p:spPr>
          <a:xfrm>
            <a:off x="457200" y="1600200"/>
            <a:ext cx="8229600" cy="5257800"/>
          </a:xfrm>
          <a:prstGeom prst="rect">
            <a:avLst/>
          </a:prstGeom>
          <a:ln w="12700">
            <a:miter lim="400000"/>
          </a:ln>
        </p:spPr>
        <p:txBody>
          <a:bodyPr lIns="45719" rIns="45719">
            <a:normAutofit fontScale="100000" lnSpcReduction="0"/>
          </a:bodyPr>
          <a:lstStyle/>
          <a:p>
            <a:pPr/>
          </a:p>
        </p:txBody>
      </p:sp>
      <p:sp>
        <p:nvSpPr>
          <p:cNvPr id="12" name="Shape 12"/>
          <p:cNvSpPr/>
          <p:nvPr>
            <p:ph type="sldNum" sz="quarter" idx="2"/>
          </p:nvPr>
        </p:nvSpPr>
        <p:spPr>
          <a:xfrm>
            <a:off x="7958509" y="5807627"/>
            <a:ext cx="265717" cy="368175"/>
          </a:xfrm>
          <a:prstGeom prst="rect">
            <a:avLst/>
          </a:prstGeom>
          <a:ln w="12700">
            <a:miter lim="400000"/>
          </a:ln>
        </p:spPr>
        <p:txBody>
          <a:bodyPr wrap="none" lIns="45719" rIns="45719" anchor="ctr">
            <a:spAutoFit/>
          </a:bodyPr>
          <a:lstStyle>
            <a:lvl1pPr algn="r">
              <a:defRPr sz="1400">
                <a:solidFill>
                  <a:srgbClr val="465E9C"/>
                </a:solidFill>
                <a:latin typeface="Rage Italic"/>
                <a:ea typeface="Rage Italic"/>
                <a:cs typeface="Rage Italic"/>
                <a:sym typeface="Rage Italic"/>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9pPr>
    </p:titleStyle>
    <p:bodyStyle>
      <a:lvl1pPr marL="274320" marR="0" indent="-27432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1pPr>
      <a:lvl2pPr marL="665018" marR="0" indent="-299258"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2pPr>
      <a:lvl3pPr marL="960119" marR="0" indent="-274319"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3pPr>
      <a:lvl4pPr marL="1356360" marR="0" indent="-3048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4pPr>
      <a:lvl5pPr marL="1760220"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5pPr>
      <a:lvl6pPr marL="2125979"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6pPr>
      <a:lvl7pPr marL="2491739"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7pPr>
      <a:lvl8pPr marL="2857500"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8pPr>
      <a:lvl9pPr marL="3223260"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5pPr>
      <a:lvl6pPr marL="0" marR="0" indent="22860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6pPr>
      <a:lvl7pPr marL="0" marR="0" indent="2743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7pPr>
      <a:lvl8pPr marL="0" marR="0" indent="3200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8pPr>
      <a:lvl9pPr marL="0" marR="0" indent="3657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ctrTitle"/>
          </p:nvPr>
        </p:nvSpPr>
        <p:spPr>
          <a:xfrm>
            <a:off x="1727200" y="1185333"/>
            <a:ext cx="5723470" cy="2437692"/>
          </a:xfrm>
          <a:prstGeom prst="rect">
            <a:avLst/>
          </a:prstGeom>
        </p:spPr>
        <p:txBody>
          <a:bodyPr/>
          <a:lstStyle/>
          <a:p>
            <a:pPr>
              <a:defRPr sz="2800">
                <a:latin typeface="Times New Roman"/>
                <a:ea typeface="Times New Roman"/>
                <a:cs typeface="Times New Roman"/>
                <a:sym typeface="Times New Roman"/>
              </a:defRPr>
            </a:pPr>
            <a:r>
              <a:t>RETOS SOCIO-EMOCIONALES Y ECONÓMICOS QUE ENFRENTAN LAS PERSONAS CON UN HIJO CON AUTISMO</a:t>
            </a:r>
            <a:br/>
          </a:p>
        </p:txBody>
      </p:sp>
      <p:sp>
        <p:nvSpPr>
          <p:cNvPr id="149" name="Shape 149"/>
          <p:cNvSpPr/>
          <p:nvPr>
            <p:ph type="subTitle" sz="quarter" idx="1"/>
          </p:nvPr>
        </p:nvSpPr>
        <p:spPr>
          <a:xfrm>
            <a:off x="1727199" y="3736621"/>
            <a:ext cx="5712181" cy="1524001"/>
          </a:xfrm>
          <a:prstGeom prst="rect">
            <a:avLst/>
          </a:prstGeom>
        </p:spPr>
        <p:txBody>
          <a:bodyPr/>
          <a:lstStyle/>
          <a:p>
            <a:pPr>
              <a:lnSpc>
                <a:spcPct val="180000"/>
              </a:lnSpc>
              <a:spcBef>
                <a:spcPts val="0"/>
              </a:spcBef>
              <a:defRPr>
                <a:latin typeface="Times New Roman"/>
                <a:ea typeface="Times New Roman"/>
                <a:cs typeface="Times New Roman"/>
                <a:sym typeface="Times New Roman"/>
              </a:defRPr>
            </a:pPr>
            <a:r>
              <a:t>Por</a:t>
            </a:r>
            <a:endParaRPr>
              <a:latin typeface="Cambria"/>
              <a:ea typeface="Cambria"/>
              <a:cs typeface="Cambria"/>
              <a:sym typeface="Cambria"/>
            </a:endParaRPr>
          </a:p>
          <a:p>
            <a:pPr>
              <a:lnSpc>
                <a:spcPct val="180000"/>
              </a:lnSpc>
              <a:spcBef>
                <a:spcPts val="0"/>
              </a:spcBef>
              <a:defRPr>
                <a:latin typeface="Times New Roman"/>
                <a:ea typeface="Times New Roman"/>
                <a:cs typeface="Times New Roman"/>
                <a:sym typeface="Times New Roman"/>
              </a:defRPr>
            </a:pPr>
            <a:r>
              <a:t>Charlotte Esperanza Cabello Rivera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xfrm>
            <a:off x="1095023" y="817581"/>
            <a:ext cx="6965244" cy="1202486"/>
          </a:xfrm>
          <a:prstGeom prst="rect">
            <a:avLst/>
          </a:prstGeom>
        </p:spPr>
        <p:txBody>
          <a:bodyPr/>
          <a:lstStyle/>
          <a:p>
            <a:pPr/>
          </a:p>
        </p:txBody>
      </p:sp>
      <p:sp>
        <p:nvSpPr>
          <p:cNvPr id="175" name="Shape 175"/>
          <p:cNvSpPr/>
          <p:nvPr>
            <p:ph type="body" sz="half" idx="1"/>
          </p:nvPr>
        </p:nvSpPr>
        <p:spPr>
          <a:xfrm>
            <a:off x="1463039" y="2119257"/>
            <a:ext cx="6196407" cy="3603812"/>
          </a:xfrm>
          <a:prstGeom prst="rect">
            <a:avLst/>
          </a:prstGeom>
        </p:spPr>
        <p:txBody>
          <a:bodyPr/>
          <a:lstStyle/>
          <a:p>
            <a:pPr/>
            <a:r>
              <a:t> </a:t>
            </a:r>
            <a:r>
              <a:rPr>
                <a:latin typeface="Times New Roman"/>
                <a:ea typeface="Times New Roman"/>
                <a:cs typeface="Times New Roman"/>
                <a:sym typeface="Times New Roman"/>
              </a:rPr>
              <a:t>Para recopilar los datos los participantes fueron entrevistados. Se utilizaron preguntas abiertas. </a:t>
            </a:r>
            <a:endParaRPr>
              <a:latin typeface="Times New Roman"/>
              <a:ea typeface="Times New Roman"/>
              <a:cs typeface="Times New Roman"/>
              <a:sym typeface="Times New Roman"/>
            </a:endParaRPr>
          </a:p>
          <a:p>
            <a:pPr>
              <a:defRPr>
                <a:latin typeface="Times New Roman"/>
                <a:ea typeface="Times New Roman"/>
                <a:cs typeface="Times New Roman"/>
                <a:sym typeface="Times New Roman"/>
              </a:defRPr>
            </a:pPr>
            <a:r>
              <a:t> </a:t>
            </a:r>
            <a:r>
              <a:t>Se compararon las situaciones descritas por los participantes para conocer similitudes y diferencias. </a:t>
            </a:r>
          </a:p>
          <a:p>
            <a:pPr>
              <a:defRPr>
                <a:latin typeface="Times New Roman"/>
                <a:ea typeface="Times New Roman"/>
                <a:cs typeface="Times New Roman"/>
                <a:sym typeface="Times New Roman"/>
              </a:defRPr>
            </a:pPr>
            <a:r>
              <a:t> El anuncio sobre la investigación se colocó en dos lugares. En la clínica Explora y en la Academia fundación de educación cristiana.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1068685" y="3073163"/>
            <a:ext cx="6965244" cy="2618546"/>
          </a:xfrm>
          <a:prstGeom prst="rect">
            <a:avLst/>
          </a:prstGeom>
          <a:ln>
            <a:solidFill>
              <a:srgbClr val="000000"/>
            </a:solidFill>
          </a:ln>
          <a:effectLst>
            <a:outerShdw sx="100000" sy="100000" kx="0" ky="0" algn="b" rotWithShape="0" blurRad="38100" dist="38100" dir="4800000">
              <a:srgbClr val="000000">
                <a:alpha val="32000"/>
              </a:srgbClr>
            </a:outerShdw>
          </a:effectLst>
        </p:spPr>
        <p:txBody>
          <a:bodyPr lIns="45719" rIns="45719" anchor="ctr"/>
          <a:lstStyle/>
          <a:p>
            <a:pPr algn="ctr">
              <a:defRPr>
                <a:ln w="18415">
                  <a:solidFill>
                    <a:srgbClr val="000000"/>
                  </a:solidFill>
                </a:ln>
                <a:solidFill>
                  <a:srgbClr val="FFFFFF"/>
                </a:solidFill>
                <a:effectLst>
                  <a:outerShdw sx="100000" sy="100000" kx="0" ky="0" algn="b" rotWithShape="0" blurRad="63500" dist="0" dir="3600000">
                    <a:srgbClr val="000000">
                      <a:alpha val="70000"/>
                    </a:srgbClr>
                  </a:outerShdw>
                </a:effectLst>
              </a:defRPr>
            </a:pPr>
          </a:p>
        </p:txBody>
      </p:sp>
      <p:sp>
        <p:nvSpPr>
          <p:cNvPr id="178" name="Shape 178"/>
          <p:cNvSpPr/>
          <p:nvPr>
            <p:ph type="title"/>
          </p:nvPr>
        </p:nvSpPr>
        <p:spPr>
          <a:xfrm>
            <a:off x="1095023" y="817581"/>
            <a:ext cx="6965244" cy="1202486"/>
          </a:xfrm>
          <a:prstGeom prst="rect">
            <a:avLst/>
          </a:prstGeom>
        </p:spPr>
        <p:txBody>
          <a:bodyPr/>
          <a:lstStyle>
            <a:lvl1pPr>
              <a:defRPr sz="3900"/>
            </a:lvl1pPr>
          </a:lstStyle>
          <a:p>
            <a:pPr/>
            <a:r>
              <a:t>Hallazgos: Retos emocionales</a:t>
            </a:r>
          </a:p>
        </p:txBody>
      </p:sp>
      <p:sp>
        <p:nvSpPr>
          <p:cNvPr id="179" name="Shape 179"/>
          <p:cNvSpPr/>
          <p:nvPr>
            <p:ph type="body" sz="half" idx="1"/>
          </p:nvPr>
        </p:nvSpPr>
        <p:spPr>
          <a:xfrm>
            <a:off x="1463039" y="1677749"/>
            <a:ext cx="6196407" cy="4045320"/>
          </a:xfrm>
          <a:prstGeom prst="rect">
            <a:avLst/>
          </a:prstGeom>
        </p:spPr>
        <p:txBody>
          <a:bodyPr/>
          <a:lstStyle/>
          <a:p>
            <a:pPr/>
            <a:r>
              <a:t> </a:t>
            </a:r>
            <a:r>
              <a:rPr>
                <a:latin typeface="Times New Roman"/>
                <a:ea typeface="Times New Roman"/>
                <a:cs typeface="Times New Roman"/>
                <a:sym typeface="Times New Roman"/>
              </a:rPr>
              <a:t>A los participantes se les preguntó sobre su sentir al conocer sobre la condición de autismo. </a:t>
            </a:r>
          </a:p>
        </p:txBody>
      </p:sp>
      <p:sp>
        <p:nvSpPr>
          <p:cNvPr id="180" name="Shape 180"/>
          <p:cNvSpPr/>
          <p:nvPr/>
        </p:nvSpPr>
        <p:spPr>
          <a:xfrm>
            <a:off x="1463039" y="3198701"/>
            <a:ext cx="2595063" cy="2430289"/>
          </a:xfrm>
          <a:prstGeom prst="ellipse">
            <a:avLst/>
          </a:prstGeom>
          <a:gradFill>
            <a:gsLst>
              <a:gs pos="0">
                <a:schemeClr val="accent3">
                  <a:hueOff val="-95410"/>
                  <a:satOff val="-2784"/>
                  <a:lumOff val="37141"/>
                </a:schemeClr>
              </a:gs>
              <a:gs pos="40000">
                <a:srgbClr val="BBB7B3"/>
              </a:gs>
              <a:gs pos="100000">
                <a:schemeClr val="accent3">
                  <a:satOff val="-2439"/>
                  <a:lumOff val="8028"/>
                </a:schemeClr>
              </a:gs>
            </a:gsLst>
            <a:lin ang="5400000"/>
          </a:gradFill>
          <a:ln>
            <a:solidFill>
              <a:schemeClr val="accent3"/>
            </a:solidFill>
          </a:ln>
        </p:spPr>
        <p:txBody>
          <a:bodyPr lIns="45719" rIns="45719" anchor="ctr"/>
          <a:lstStyle/>
          <a:p>
            <a:pPr/>
          </a:p>
        </p:txBody>
      </p:sp>
      <p:sp>
        <p:nvSpPr>
          <p:cNvPr id="181" name="Shape 181"/>
          <p:cNvSpPr/>
          <p:nvPr/>
        </p:nvSpPr>
        <p:spPr>
          <a:xfrm>
            <a:off x="1324074" y="3623169"/>
            <a:ext cx="2734029" cy="17994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latin typeface="Times New Roman"/>
                <a:ea typeface="Times New Roman"/>
                <a:cs typeface="Times New Roman"/>
                <a:sym typeface="Times New Roman"/>
              </a:defRPr>
            </a:pPr>
            <a:r>
              <a:t> </a:t>
            </a:r>
          </a:p>
          <a:p>
            <a:pPr algn="ctr">
              <a:defRPr sz="1200">
                <a:latin typeface="Times New Roman"/>
                <a:ea typeface="Times New Roman"/>
                <a:cs typeface="Times New Roman"/>
                <a:sym typeface="Times New Roman"/>
              </a:defRPr>
            </a:pPr>
            <a:r>
              <a:t> </a:t>
            </a:r>
            <a:r>
              <a:rPr sz="1800"/>
              <a:t>Unidad 1:</a:t>
            </a:r>
          </a:p>
          <a:p>
            <a:pPr algn="ctr">
              <a:defRPr>
                <a:latin typeface="Times New Roman"/>
                <a:ea typeface="Times New Roman"/>
                <a:cs typeface="Times New Roman"/>
                <a:sym typeface="Times New Roman"/>
              </a:defRPr>
            </a:pPr>
            <a:r>
              <a:t>tristeza, desesperación, incomodidad, vergüenza, ansiedad, depresión, frustración</a:t>
            </a:r>
          </a:p>
          <a:p>
            <a:pPr algn="ctr">
              <a:defRPr sz="1200">
                <a:latin typeface="Times New Roman"/>
                <a:ea typeface="Times New Roman"/>
                <a:cs typeface="Times New Roman"/>
                <a:sym typeface="Times New Roman"/>
              </a:defRPr>
            </a:pPr>
            <a:r>
              <a:t> </a:t>
            </a:r>
          </a:p>
        </p:txBody>
      </p:sp>
      <p:sp>
        <p:nvSpPr>
          <p:cNvPr id="182" name="Shape 182"/>
          <p:cNvSpPr/>
          <p:nvPr/>
        </p:nvSpPr>
        <p:spPr>
          <a:xfrm>
            <a:off x="5095242" y="3120301"/>
            <a:ext cx="2736657" cy="2508688"/>
          </a:xfrm>
          <a:prstGeom prst="ellipse">
            <a:avLst/>
          </a:prstGeom>
          <a:gradFill>
            <a:gsLst>
              <a:gs pos="0">
                <a:schemeClr val="accent3">
                  <a:hueOff val="-95410"/>
                  <a:satOff val="-2784"/>
                  <a:lumOff val="37141"/>
                </a:schemeClr>
              </a:gs>
              <a:gs pos="40000">
                <a:srgbClr val="BBB7B3"/>
              </a:gs>
              <a:gs pos="100000">
                <a:schemeClr val="accent3">
                  <a:satOff val="-2439"/>
                  <a:lumOff val="8028"/>
                </a:schemeClr>
              </a:gs>
            </a:gsLst>
            <a:lin ang="5400000"/>
          </a:gradFill>
          <a:ln>
            <a:solidFill>
              <a:schemeClr val="accent3"/>
            </a:solidFill>
          </a:ln>
        </p:spPr>
        <p:txBody>
          <a:bodyPr lIns="45719" rIns="45719" anchor="ctr"/>
          <a:lstStyle/>
          <a:p>
            <a:pPr/>
          </a:p>
        </p:txBody>
      </p:sp>
      <p:sp>
        <p:nvSpPr>
          <p:cNvPr id="183" name="Shape 183"/>
          <p:cNvSpPr/>
          <p:nvPr/>
        </p:nvSpPr>
        <p:spPr>
          <a:xfrm>
            <a:off x="5377441" y="3623169"/>
            <a:ext cx="2282004" cy="17994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latin typeface="Times New Roman"/>
                <a:ea typeface="Times New Roman"/>
                <a:cs typeface="Times New Roman"/>
                <a:sym typeface="Times New Roman"/>
              </a:defRPr>
            </a:pPr>
            <a:r>
              <a:t> </a:t>
            </a:r>
            <a:endParaRPr>
              <a:latin typeface="Cambria"/>
              <a:ea typeface="Cambria"/>
              <a:cs typeface="Cambria"/>
              <a:sym typeface="Cambria"/>
            </a:endParaRPr>
          </a:p>
          <a:p>
            <a:pPr algn="ctr">
              <a:defRPr>
                <a:latin typeface="Times New Roman"/>
                <a:ea typeface="Times New Roman"/>
                <a:cs typeface="Times New Roman"/>
                <a:sym typeface="Times New Roman"/>
              </a:defRPr>
            </a:pPr>
            <a:r>
              <a:t> Unidad 2:</a:t>
            </a:r>
            <a:endParaRPr>
              <a:latin typeface="Cambria"/>
              <a:ea typeface="Cambria"/>
              <a:cs typeface="Cambria"/>
              <a:sym typeface="Cambria"/>
            </a:endParaRPr>
          </a:p>
          <a:p>
            <a:pPr algn="ctr">
              <a:defRPr>
                <a:latin typeface="Times New Roman"/>
                <a:ea typeface="Times New Roman"/>
                <a:cs typeface="Times New Roman"/>
                <a:sym typeface="Times New Roman"/>
              </a:defRPr>
            </a:pPr>
            <a:r>
              <a:t>libertad, tristeza, coraje, vergüenza, ira desesperación </a:t>
            </a:r>
            <a:endParaRPr>
              <a:latin typeface="Cambria"/>
              <a:ea typeface="Cambria"/>
              <a:cs typeface="Cambria"/>
              <a:sym typeface="Cambria"/>
            </a:endParaRPr>
          </a:p>
          <a:p>
            <a:pPr algn="ctr">
              <a:defRPr>
                <a:latin typeface="Times New Roman"/>
                <a:ea typeface="Times New Roman"/>
                <a:cs typeface="Times New Roman"/>
                <a:sym typeface="Times New Roman"/>
              </a:defRPr>
            </a:pPr>
            <a:r>
              <a:t> </a:t>
            </a:r>
            <a:endParaRPr>
              <a:latin typeface="Cambria"/>
              <a:ea typeface="Cambria"/>
              <a:cs typeface="Cambria"/>
              <a:sym typeface="Cambria"/>
            </a:endParaRPr>
          </a:p>
          <a:p>
            <a:pPr>
              <a:defRPr sz="1200">
                <a:latin typeface="Times New Roman"/>
                <a:ea typeface="Times New Roman"/>
                <a:cs typeface="Times New Roman"/>
                <a:sym typeface="Times New Roman"/>
              </a:defRPr>
            </a:pPr>
            <a:r>
              <a:t> </a:t>
            </a:r>
          </a:p>
        </p:txBody>
      </p:sp>
      <p:sp>
        <p:nvSpPr>
          <p:cNvPr id="184" name="Shape 184"/>
          <p:cNvSpPr/>
          <p:nvPr/>
        </p:nvSpPr>
        <p:spPr>
          <a:xfrm>
            <a:off x="2589754" y="5644570"/>
            <a:ext cx="4572001" cy="6318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latin typeface="Times New Roman"/>
                <a:ea typeface="Times New Roman"/>
                <a:cs typeface="Times New Roman"/>
                <a:sym typeface="Times New Roman"/>
              </a:defRPr>
            </a:pPr>
            <a:r>
              <a:t>Emociones más comentadas por los participantes</a:t>
            </a:r>
            <a:r>
              <a:rPr b="0">
                <a:latin typeface="+mn-lt"/>
                <a:ea typeface="+mn-ea"/>
                <a:cs typeface="+mn-cs"/>
                <a:sym typeface="Franklin Gothic Book"/>
              </a:rPr>
              <a:t>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sz="half" idx="1"/>
          </p:nvPr>
        </p:nvSpPr>
        <p:spPr>
          <a:xfrm>
            <a:off x="1463039" y="1288222"/>
            <a:ext cx="6196407" cy="3603812"/>
          </a:xfrm>
          <a:prstGeom prst="rect">
            <a:avLst/>
          </a:prstGeom>
        </p:spPr>
        <p:txBody>
          <a:bodyPr/>
          <a:lstStyle/>
          <a:p>
            <a:pPr>
              <a:defRPr>
                <a:latin typeface="Times New Roman"/>
                <a:ea typeface="Times New Roman"/>
                <a:cs typeface="Times New Roman"/>
                <a:sym typeface="Times New Roman"/>
              </a:defRPr>
            </a:pPr>
            <a:r>
              <a:t>Los retos emocionales presentados por cada uno de los participantes del estudio indicaron que en los primeros años de la condición de autismo los padres, madres, encargados suelen sentir frustración y sentimientos de tristeza no hacia su hijo pero si a lo que se enfrentan.</a:t>
            </a:r>
          </a:p>
          <a:p>
            <a:pPr>
              <a:defRPr>
                <a:latin typeface="Times New Roman"/>
                <a:ea typeface="Times New Roman"/>
                <a:cs typeface="Times New Roman"/>
                <a:sym typeface="Times New Roman"/>
              </a:defRPr>
            </a:pPr>
            <a:r>
              <a:t> Se puede deducir que al menor tener más edad esa sensación de vergüenza o tristeza que sienten los participantes no es tan marcada.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xfrm>
            <a:off x="1095023" y="817581"/>
            <a:ext cx="6965244" cy="1202486"/>
          </a:xfrm>
          <a:prstGeom prst="rect">
            <a:avLst/>
          </a:prstGeom>
        </p:spPr>
        <p:txBody>
          <a:bodyPr/>
          <a:lstStyle/>
          <a:p>
            <a:pPr/>
            <a:r>
              <a:t>Retos sociales</a:t>
            </a:r>
          </a:p>
        </p:txBody>
      </p:sp>
      <p:sp>
        <p:nvSpPr>
          <p:cNvPr id="189" name="Shape 189"/>
          <p:cNvSpPr/>
          <p:nvPr>
            <p:ph type="body" sz="half" idx="1"/>
          </p:nvPr>
        </p:nvSpPr>
        <p:spPr>
          <a:xfrm>
            <a:off x="1463039" y="2119257"/>
            <a:ext cx="6196407" cy="3603812"/>
          </a:xfrm>
          <a:prstGeom prst="rect">
            <a:avLst/>
          </a:prstGeom>
        </p:spPr>
        <p:txBody>
          <a:bodyPr/>
          <a:lstStyle/>
          <a:p>
            <a:pPr/>
            <a:r>
              <a:t> </a:t>
            </a:r>
            <a:r>
              <a:rPr>
                <a:latin typeface="Times New Roman"/>
                <a:ea typeface="Times New Roman"/>
                <a:cs typeface="Times New Roman"/>
                <a:sym typeface="Times New Roman"/>
              </a:rPr>
              <a:t>A los participantes se les solicitó expresar cómo ha sido su experiencia familiar y social por tener un hijo con la condición de autismo.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xfrm>
            <a:off x="1095023" y="817581"/>
            <a:ext cx="6965244" cy="1202486"/>
          </a:xfrm>
          <a:prstGeom prst="rect">
            <a:avLst/>
          </a:prstGeom>
        </p:spPr>
        <p:txBody>
          <a:bodyPr/>
          <a:lstStyle/>
          <a:p>
            <a:pPr/>
            <a:r>
              <a:t>Retos Económicos</a:t>
            </a:r>
          </a:p>
        </p:txBody>
      </p:sp>
      <p:sp>
        <p:nvSpPr>
          <p:cNvPr id="192" name="Shape 192"/>
          <p:cNvSpPr/>
          <p:nvPr>
            <p:ph type="body" sz="half" idx="1"/>
          </p:nvPr>
        </p:nvSpPr>
        <p:spPr>
          <a:xfrm>
            <a:off x="1463039" y="2119257"/>
            <a:ext cx="6196407" cy="3603812"/>
          </a:xfrm>
          <a:prstGeom prst="rect">
            <a:avLst/>
          </a:prstGeom>
        </p:spPr>
        <p:txBody>
          <a:bodyPr/>
          <a:lstStyle/>
          <a:p>
            <a:pPr/>
            <a:r>
              <a:t> </a:t>
            </a:r>
            <a:r>
              <a:rPr>
                <a:latin typeface="Times New Roman"/>
                <a:ea typeface="Times New Roman"/>
                <a:cs typeface="Times New Roman"/>
                <a:sym typeface="Times New Roman"/>
              </a:rPr>
              <a:t>Se pudo deducir, que la condición de autismo es una costosa. Si no se lograsen obtener todos los servicios que requiere un menor con autismo. Esperanza tenía que tomar la decisión sobre que costear un mes y en otro. Otro ejemplo lo es el de Lizy quien se endeudó con tarjetas de crédito y luego no las pudo pagar.</a:t>
            </a:r>
            <a:r>
              <a:t> </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xfrm>
            <a:off x="1095023" y="817581"/>
            <a:ext cx="6965244" cy="1202486"/>
          </a:xfrm>
          <a:prstGeom prst="rect">
            <a:avLst/>
          </a:prstGeom>
        </p:spPr>
        <p:txBody>
          <a:bodyPr/>
          <a:lstStyle>
            <a:lvl1pPr defTabSz="795527">
              <a:defRPr sz="3393"/>
            </a:lvl1pPr>
          </a:lstStyle>
          <a:p>
            <a:pPr/>
            <a:r>
              <a:t>Retos durante la busqueda de ayuda </a:t>
            </a:r>
          </a:p>
        </p:txBody>
      </p:sp>
      <p:sp>
        <p:nvSpPr>
          <p:cNvPr id="195" name="Shape 195"/>
          <p:cNvSpPr/>
          <p:nvPr>
            <p:ph type="body" sz="half" idx="1"/>
          </p:nvPr>
        </p:nvSpPr>
        <p:spPr>
          <a:xfrm>
            <a:off x="1463039" y="2119257"/>
            <a:ext cx="6196407" cy="3603812"/>
          </a:xfrm>
          <a:prstGeom prst="rect">
            <a:avLst/>
          </a:prstGeom>
        </p:spPr>
        <p:txBody>
          <a:bodyPr/>
          <a:lstStyle/>
          <a:p>
            <a:pPr>
              <a:lnSpc>
                <a:spcPct val="90000"/>
              </a:lnSpc>
              <a:defRPr sz="2200"/>
            </a:pPr>
            <a:r>
              <a:t> </a:t>
            </a:r>
            <a:r>
              <a:rPr>
                <a:latin typeface="Times New Roman"/>
                <a:ea typeface="Times New Roman"/>
                <a:cs typeface="Times New Roman"/>
                <a:sym typeface="Times New Roman"/>
              </a:rPr>
              <a:t>En ambos grupos hubo diferencias ya que son dos momentos diferentes en torno a las edades de los menores.</a:t>
            </a:r>
            <a:r>
              <a:t> </a:t>
            </a:r>
          </a:p>
          <a:p>
            <a:pPr>
              <a:lnSpc>
                <a:spcPct val="90000"/>
              </a:lnSpc>
              <a:defRPr sz="2200"/>
            </a:pPr>
            <a:r>
              <a:t> </a:t>
            </a:r>
            <a:r>
              <a:rPr>
                <a:latin typeface="Times New Roman"/>
                <a:ea typeface="Times New Roman"/>
                <a:cs typeface="Times New Roman"/>
                <a:sym typeface="Times New Roman"/>
              </a:rPr>
              <a:t>En</a:t>
            </a:r>
            <a:r>
              <a:t> </a:t>
            </a:r>
            <a:r>
              <a:rPr>
                <a:latin typeface="Times New Roman"/>
                <a:ea typeface="Times New Roman"/>
                <a:cs typeface="Times New Roman"/>
                <a:sym typeface="Times New Roman"/>
              </a:rPr>
              <a:t>la primera unidad de análisis, los  menores suelen presentar más rabietas, es más complejo para los padres saber lo que sucede con su hijo ya que no hablan al mismo ritmo que un niño típico. </a:t>
            </a:r>
          </a:p>
          <a:p>
            <a:pPr marL="0" algn="just">
              <a:lnSpc>
                <a:spcPct val="108000"/>
              </a:lnSpc>
              <a:spcBef>
                <a:spcPts val="0"/>
              </a:spcBef>
              <a:defRPr sz="2200">
                <a:latin typeface="Times New Roman"/>
                <a:ea typeface="Times New Roman"/>
                <a:cs typeface="Times New Roman"/>
                <a:sym typeface="Times New Roman"/>
              </a:defRPr>
            </a:pPr>
            <a:r>
              <a:t> En el otro grupo los participantes no se enfocan en   la acción que comenten sus hijos sino que se enfocan en cómo manejarlos o anticiparlos.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1095023" y="817581"/>
            <a:ext cx="6965244" cy="1202486"/>
          </a:xfrm>
          <a:prstGeom prst="rect">
            <a:avLst/>
          </a:prstGeom>
        </p:spPr>
        <p:txBody>
          <a:bodyPr/>
          <a:lstStyle/>
          <a:p>
            <a:pPr/>
            <a:r>
              <a:t>Conclusión</a:t>
            </a:r>
          </a:p>
        </p:txBody>
      </p:sp>
      <p:sp>
        <p:nvSpPr>
          <p:cNvPr id="198" name="Shape 198"/>
          <p:cNvSpPr/>
          <p:nvPr>
            <p:ph type="body" sz="half" idx="1"/>
          </p:nvPr>
        </p:nvSpPr>
        <p:spPr>
          <a:xfrm>
            <a:off x="1463039" y="2119257"/>
            <a:ext cx="6196407" cy="3603812"/>
          </a:xfrm>
          <a:prstGeom prst="rect">
            <a:avLst/>
          </a:prstGeom>
        </p:spPr>
        <p:txBody>
          <a:bodyPr/>
          <a:lstStyle/>
          <a:p>
            <a:pPr/>
            <a:r>
              <a:t> Los educadores tenemos la encomienda de realizar cambios dentro de nuestra sala de clases. Cambios que impacten a nuestros estudiantes, que los muevan a formar parte de la solución para enfrentar los retos del autismo y así poder brindar ayuda a las personas que lo necesiten.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xfrm>
            <a:off x="1095023" y="817581"/>
            <a:ext cx="6965244" cy="1202486"/>
          </a:xfrm>
          <a:prstGeom prst="rect">
            <a:avLst/>
          </a:prstGeom>
        </p:spPr>
        <p:txBody>
          <a:bodyPr/>
          <a:lstStyle>
            <a:lvl1pPr defTabSz="795527">
              <a:defRPr sz="3393"/>
            </a:lvl1pPr>
          </a:lstStyle>
          <a:p>
            <a:pPr/>
            <a:r>
              <a:t>Aprendizaje Basado en Proyecto (ABP)</a:t>
            </a:r>
          </a:p>
        </p:txBody>
      </p:sp>
      <p:sp>
        <p:nvSpPr>
          <p:cNvPr id="201" name="Shape 201"/>
          <p:cNvSpPr/>
          <p:nvPr>
            <p:ph type="body" sz="half" idx="1"/>
          </p:nvPr>
        </p:nvSpPr>
        <p:spPr>
          <a:xfrm>
            <a:off x="1463039" y="2119257"/>
            <a:ext cx="6196407" cy="3603812"/>
          </a:xfrm>
          <a:prstGeom prst="rect">
            <a:avLst/>
          </a:prstGeom>
        </p:spPr>
        <p:txBody>
          <a:bodyPr/>
          <a:lstStyle/>
          <a:p>
            <a:pPr marL="0" indent="0" defTabSz="877823">
              <a:buSzTx/>
              <a:buNone/>
              <a:defRPr sz="2112"/>
            </a:pPr>
            <a:r>
              <a:t>Debemos mover a los estudiantes a que creen soluciones para poder afrontar el autismo. </a:t>
            </a:r>
          </a:p>
          <a:p>
            <a:pPr marL="263347" indent="-263347" defTabSz="877823">
              <a:defRPr sz="2112"/>
            </a:pPr>
            <a:r>
              <a:t> Preparar información que se le puede proveer a los padres, encargados y la comunidad sobre:</a:t>
            </a:r>
          </a:p>
          <a:p>
            <a:pPr marL="0" indent="0" defTabSz="877823">
              <a:buSzTx/>
              <a:buNone/>
              <a:defRPr sz="2112"/>
            </a:pPr>
            <a:r>
              <a:t>	- Qué es el autismo</a:t>
            </a:r>
          </a:p>
          <a:p>
            <a:pPr marL="0" indent="0" defTabSz="877823">
              <a:buSzTx/>
              <a:buNone/>
              <a:defRPr sz="2112"/>
            </a:pPr>
            <a:r>
              <a:t>	- Que hacer luego de conocer el diagnóstico</a:t>
            </a:r>
          </a:p>
          <a:p>
            <a:pPr marL="0" indent="0" defTabSz="877823">
              <a:buSzTx/>
              <a:buNone/>
              <a:defRPr sz="2112"/>
            </a:pPr>
            <a:r>
              <a:t> 	- Dónde buscar ayuda. </a:t>
            </a:r>
          </a:p>
          <a:p>
            <a:pPr marL="0" indent="0" defTabSz="877823">
              <a:buSzTx/>
              <a:buNone/>
              <a:defRPr sz="2112"/>
            </a:pPr>
            <a:r>
              <a:t>	- Alimentos que debe o no consumir la 	persona con autismo.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1095023" y="817581"/>
            <a:ext cx="6965244" cy="1202486"/>
          </a:xfrm>
          <a:prstGeom prst="rect">
            <a:avLst/>
          </a:prstGeom>
        </p:spPr>
        <p:txBody>
          <a:bodyPr/>
          <a:lstStyle/>
          <a:p>
            <a:pPr/>
            <a:r>
              <a:t>II. Crear actividades</a:t>
            </a:r>
          </a:p>
        </p:txBody>
      </p:sp>
      <p:sp>
        <p:nvSpPr>
          <p:cNvPr id="204" name="Shape 204"/>
          <p:cNvSpPr/>
          <p:nvPr>
            <p:ph type="body" sz="half" idx="1"/>
          </p:nvPr>
        </p:nvSpPr>
        <p:spPr>
          <a:xfrm>
            <a:off x="1463039" y="2119257"/>
            <a:ext cx="6196407" cy="3603812"/>
          </a:xfrm>
          <a:prstGeom prst="rect">
            <a:avLst/>
          </a:prstGeom>
        </p:spPr>
        <p:txBody>
          <a:bodyPr/>
          <a:lstStyle/>
          <a:p>
            <a:pPr/>
            <a:r>
              <a:t> Con la dirección del maestro el estudiante: </a:t>
            </a:r>
          </a:p>
          <a:p>
            <a:pPr marL="0" indent="0">
              <a:buSzTx/>
              <a:buNone/>
            </a:pPr>
            <a:r>
              <a:t>	- Crea actividades sensoriales para los 	  niños con autismo. </a:t>
            </a:r>
          </a:p>
          <a:p>
            <a:pPr/>
            <a:r>
              <a:t> Preparar una actividad para la comunidad escolar en el día Internacional del Autismo.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xfrm>
            <a:off x="1095023" y="817581"/>
            <a:ext cx="6965244" cy="1202486"/>
          </a:xfrm>
          <a:prstGeom prst="rect">
            <a:avLst/>
          </a:prstGeom>
        </p:spPr>
        <p:txBody>
          <a:bodyPr/>
          <a:lstStyle/>
          <a:p>
            <a:pPr/>
          </a:p>
        </p:txBody>
      </p:sp>
      <p:sp>
        <p:nvSpPr>
          <p:cNvPr id="207" name="Shape 207"/>
          <p:cNvSpPr/>
          <p:nvPr>
            <p:ph type="body" sz="half" idx="1"/>
          </p:nvPr>
        </p:nvSpPr>
        <p:spPr>
          <a:xfrm>
            <a:off x="1463039" y="2119257"/>
            <a:ext cx="6196407" cy="3603812"/>
          </a:xfrm>
          <a:prstGeom prst="rect">
            <a:avLst/>
          </a:prstGeom>
        </p:spPr>
        <p:txBody>
          <a:bodyPr/>
          <a:lstStyle/>
          <a:p>
            <a:pPr/>
            <a:r>
              <a:t>Proyectos como este permiten que el concepto que se ha tenido sobre la escuela cambien y se vea como un lugar donde se crean soluciones y lo más importante aún permite que los padres le brinden la oportunidad al sistema educativo para así evitar o disminuir la salida o éxodo de familias que se van del país.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1095023" y="817581"/>
            <a:ext cx="6965244" cy="1202486"/>
          </a:xfrm>
          <a:prstGeom prst="rect">
            <a:avLst/>
          </a:prstGeom>
        </p:spPr>
        <p:txBody>
          <a:bodyPr/>
          <a:lstStyle/>
          <a:p>
            <a:pPr/>
            <a:r>
              <a:t>Introducción </a:t>
            </a:r>
          </a:p>
        </p:txBody>
      </p:sp>
      <p:sp>
        <p:nvSpPr>
          <p:cNvPr id="152" name="Shape 152"/>
          <p:cNvSpPr/>
          <p:nvPr>
            <p:ph type="body" sz="half" idx="1"/>
          </p:nvPr>
        </p:nvSpPr>
        <p:spPr>
          <a:xfrm>
            <a:off x="1463039" y="2119257"/>
            <a:ext cx="6196407" cy="3603812"/>
          </a:xfrm>
          <a:prstGeom prst="rect">
            <a:avLst/>
          </a:prstGeom>
        </p:spPr>
        <p:txBody>
          <a:bodyPr/>
          <a:lstStyle/>
          <a:p>
            <a:pPr>
              <a:defRPr>
                <a:latin typeface="Times New Roman"/>
                <a:ea typeface="Times New Roman"/>
                <a:cs typeface="Times New Roman"/>
                <a:sym typeface="Times New Roman"/>
              </a:defRPr>
            </a:pPr>
            <a:r>
              <a:t> 1 de cada 95 niños sufre de la condición de autismo (autismo.pr, 2013). </a:t>
            </a:r>
          </a:p>
          <a:p>
            <a:pPr>
              <a:defRPr>
                <a:latin typeface="Times New Roman"/>
                <a:ea typeface="Times New Roman"/>
                <a:cs typeface="Times New Roman"/>
                <a:sym typeface="Times New Roman"/>
              </a:defRPr>
            </a:pPr>
          </a:p>
          <a:p>
            <a:pPr>
              <a:defRPr>
                <a:latin typeface="Times New Roman"/>
                <a:ea typeface="Times New Roman"/>
                <a:cs typeface="Times New Roman"/>
                <a:sym typeface="Times New Roman"/>
              </a:defRPr>
            </a:pPr>
            <a:r>
              <a:t> Para los padres, madres o encargados, es un golpe enterarse que su hijo posee la condición de autismo ya que no saben cómo educarlo, criarlo y cuidarlo del peligro (Gordon, 2012).</a:t>
            </a:r>
            <a:r>
              <a:rPr b="1"/>
              <a:t>	</a:t>
            </a:r>
            <a:r>
              <a:rPr>
                <a:latin typeface="+mn-lt"/>
                <a:ea typeface="+mn-ea"/>
                <a:cs typeface="+mn-cs"/>
                <a:sym typeface="Franklin Gothic Book"/>
              </a:rPr>
              <a:t>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xfrm>
            <a:off x="1095023" y="817581"/>
            <a:ext cx="6965244" cy="1202486"/>
          </a:xfrm>
          <a:prstGeom prst="rect">
            <a:avLst/>
          </a:prstGeom>
        </p:spPr>
        <p:txBody>
          <a:bodyPr/>
          <a:lstStyle>
            <a:lvl1pPr>
              <a:defRPr sz="3900"/>
            </a:lvl1pPr>
          </a:lstStyle>
          <a:p>
            <a:pPr/>
            <a:r>
              <a:t>Planteamiento del problema  </a:t>
            </a:r>
          </a:p>
        </p:txBody>
      </p:sp>
      <p:sp>
        <p:nvSpPr>
          <p:cNvPr id="155" name="Shape 155"/>
          <p:cNvSpPr/>
          <p:nvPr>
            <p:ph type="body" idx="1"/>
          </p:nvPr>
        </p:nvSpPr>
        <p:spPr>
          <a:xfrm>
            <a:off x="1463039" y="1803188"/>
            <a:ext cx="6196407" cy="4578536"/>
          </a:xfrm>
          <a:prstGeom prst="rect">
            <a:avLst/>
          </a:prstGeom>
        </p:spPr>
        <p:txBody>
          <a:bodyPr/>
          <a:lstStyle/>
          <a:p>
            <a:pPr/>
            <a:r>
              <a:t> </a:t>
            </a:r>
            <a:r>
              <a:rPr>
                <a:latin typeface="Times New Roman"/>
                <a:ea typeface="Times New Roman"/>
                <a:cs typeface="Times New Roman"/>
                <a:sym typeface="Times New Roman"/>
              </a:rPr>
              <a:t>Las personas con hijos con la condición de autismo suelen sufrir de estrés y depresión debido a múltiples factores estresantes (Gordon 2012). </a:t>
            </a:r>
            <a:endParaRPr>
              <a:latin typeface="Times New Roman"/>
              <a:ea typeface="Times New Roman"/>
              <a:cs typeface="Times New Roman"/>
              <a:sym typeface="Times New Roman"/>
            </a:endParaRPr>
          </a:p>
          <a:p>
            <a:pPr marL="0" indent="0">
              <a:buSzTx/>
              <a:buNone/>
              <a:defRPr>
                <a:latin typeface="Times New Roman"/>
                <a:ea typeface="Times New Roman"/>
                <a:cs typeface="Times New Roman"/>
                <a:sym typeface="Times New Roman"/>
              </a:defRPr>
            </a:pPr>
          </a:p>
          <a:p>
            <a:pPr>
              <a:defRPr>
                <a:latin typeface="Times New Roman"/>
                <a:ea typeface="Times New Roman"/>
                <a:cs typeface="Times New Roman"/>
                <a:sym typeface="Times New Roman"/>
              </a:defRPr>
            </a:pPr>
            <a:r>
              <a:t>A nivel económico los gastos para cubrir las necesidades de los hijos suelen ser elevados.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1095023" y="817581"/>
            <a:ext cx="6965244" cy="1202486"/>
          </a:xfrm>
          <a:prstGeom prst="rect">
            <a:avLst/>
          </a:prstGeom>
        </p:spPr>
        <p:txBody>
          <a:bodyPr/>
          <a:lstStyle/>
          <a:p>
            <a:pPr/>
            <a:r>
              <a:t>Propósito</a:t>
            </a:r>
          </a:p>
        </p:txBody>
      </p:sp>
      <p:sp>
        <p:nvSpPr>
          <p:cNvPr id="158" name="Shape 158"/>
          <p:cNvSpPr/>
          <p:nvPr>
            <p:ph type="body" sz="half" idx="1"/>
          </p:nvPr>
        </p:nvSpPr>
        <p:spPr>
          <a:xfrm>
            <a:off x="1463039" y="2119257"/>
            <a:ext cx="6196407" cy="3603812"/>
          </a:xfrm>
          <a:prstGeom prst="rect">
            <a:avLst/>
          </a:prstGeom>
        </p:spPr>
        <p:txBody>
          <a:bodyPr/>
          <a:lstStyle/>
          <a:p>
            <a:pPr>
              <a:defRPr>
                <a:latin typeface="Times New Roman"/>
                <a:ea typeface="Times New Roman"/>
                <a:cs typeface="Times New Roman"/>
                <a:sym typeface="Times New Roman"/>
              </a:defRPr>
            </a:pPr>
            <a:r>
              <a:t> El propósito de este estudio conocer cuáles son los retos socioemocionales y económicos que han enfrentado las personas con un hijo  con autismo. </a:t>
            </a:r>
          </a:p>
          <a:p>
            <a:pPr>
              <a:defRPr>
                <a:latin typeface="Times New Roman"/>
                <a:ea typeface="Times New Roman"/>
                <a:cs typeface="Times New Roman"/>
                <a:sym typeface="Times New Roman"/>
              </a:defRPr>
            </a:pPr>
          </a:p>
          <a:p>
            <a:pPr>
              <a:defRPr>
                <a:latin typeface="Times New Roman"/>
                <a:ea typeface="Times New Roman"/>
                <a:cs typeface="Times New Roman"/>
                <a:sym typeface="Times New Roman"/>
              </a:defRPr>
            </a:pPr>
            <a:r>
              <a:t> Que los estudiantes aporten a las soluciones sobre los retos que enfrentan las familias por medio del aprendizaje basado en proyecto.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1095023" y="817581"/>
            <a:ext cx="6965244" cy="1202486"/>
          </a:xfrm>
          <a:prstGeom prst="rect">
            <a:avLst/>
          </a:prstGeom>
        </p:spPr>
        <p:txBody>
          <a:bodyPr/>
          <a:lstStyle/>
          <a:p>
            <a:pPr/>
            <a:r>
              <a:t>Justificación </a:t>
            </a:r>
          </a:p>
        </p:txBody>
      </p:sp>
      <p:sp>
        <p:nvSpPr>
          <p:cNvPr id="161" name="Shape 161"/>
          <p:cNvSpPr/>
          <p:nvPr>
            <p:ph type="body" sz="half" idx="1"/>
          </p:nvPr>
        </p:nvSpPr>
        <p:spPr>
          <a:xfrm>
            <a:off x="1463039" y="2119257"/>
            <a:ext cx="6196407" cy="3603812"/>
          </a:xfrm>
          <a:prstGeom prst="rect">
            <a:avLst/>
          </a:prstGeom>
        </p:spPr>
        <p:txBody>
          <a:bodyPr/>
          <a:lstStyle/>
          <a:p>
            <a:pPr>
              <a:defRPr>
                <a:latin typeface="Times New Roman"/>
                <a:ea typeface="Times New Roman"/>
                <a:cs typeface="Times New Roman"/>
                <a:sym typeface="Times New Roman"/>
              </a:defRPr>
            </a:pPr>
            <a:r>
              <a:t> Las escuelas podrían preparar talleres que permitan manejar las necesidades económicas y emocionales de las personas con hijos con autismo. </a:t>
            </a:r>
          </a:p>
          <a:p>
            <a:pPr>
              <a:defRPr>
                <a:latin typeface="Times New Roman"/>
                <a:ea typeface="Times New Roman"/>
                <a:cs typeface="Times New Roman"/>
                <a:sym typeface="Times New Roman"/>
              </a:defRPr>
            </a:pPr>
            <a:r>
              <a:t> Las universidades pueden ofrecer talleres a las personas con hijos con autismo que les ayude a afrontar las situaciones del diario vivir. </a:t>
            </a:r>
          </a:p>
          <a:p>
            <a:pPr>
              <a:defRPr>
                <a:latin typeface="Times New Roman"/>
                <a:ea typeface="Times New Roman"/>
                <a:cs typeface="Times New Roman"/>
                <a:sym typeface="Times New Roman"/>
              </a:defRPr>
            </a:pPr>
            <a:r>
              <a:t> Crear conciencia sobre la condición entre los estudiantes.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1095023" y="817581"/>
            <a:ext cx="6965244" cy="1202486"/>
          </a:xfrm>
          <a:prstGeom prst="rect">
            <a:avLst/>
          </a:prstGeom>
        </p:spPr>
        <p:txBody>
          <a:bodyPr/>
          <a:lstStyle/>
          <a:p>
            <a:pPr/>
            <a:r>
              <a:t>Revisión de literatura</a:t>
            </a:r>
          </a:p>
        </p:txBody>
      </p:sp>
      <p:sp>
        <p:nvSpPr>
          <p:cNvPr id="164" name="Shape 164"/>
          <p:cNvSpPr/>
          <p:nvPr>
            <p:ph type="body" sz="half" idx="1"/>
          </p:nvPr>
        </p:nvSpPr>
        <p:spPr>
          <a:xfrm>
            <a:off x="1463039" y="2119257"/>
            <a:ext cx="6196407" cy="3603812"/>
          </a:xfrm>
          <a:prstGeom prst="rect">
            <a:avLst/>
          </a:prstGeom>
        </p:spPr>
        <p:txBody>
          <a:bodyPr/>
          <a:lstStyle/>
          <a:p>
            <a:pPr/>
            <a:r>
              <a:t> </a:t>
            </a:r>
            <a:r>
              <a:rPr>
                <a:latin typeface="Times New Roman"/>
                <a:ea typeface="Times New Roman"/>
                <a:cs typeface="Times New Roman"/>
                <a:sym typeface="Times New Roman"/>
              </a:rPr>
              <a:t>Para propósitos de esta investigación el marco teórico se desarrolló utilizando de referencia la inteligencia emocional y el modelo de </a:t>
            </a:r>
            <a:r>
              <a:rPr>
                <a:latin typeface="Times New Roman"/>
                <a:ea typeface="Times New Roman"/>
                <a:cs typeface="Times New Roman"/>
                <a:sym typeface="Times New Roman"/>
              </a:rPr>
              <a:t>Bronfenbrenner. </a:t>
            </a:r>
            <a:endParaRPr>
              <a:latin typeface="Times New Roman"/>
              <a:ea typeface="Times New Roman"/>
              <a:cs typeface="Times New Roman"/>
              <a:sym typeface="Times New Roman"/>
            </a:endParaRPr>
          </a:p>
          <a:p>
            <a:pPr>
              <a:defRPr>
                <a:latin typeface="Times New Roman"/>
                <a:ea typeface="Times New Roman"/>
                <a:cs typeface="Times New Roman"/>
                <a:sym typeface="Times New Roman"/>
              </a:defRPr>
            </a:pPr>
            <a:r>
              <a:t> La inteligencia emocional permite tolerar la presión y adoptar una actitud empática. </a:t>
            </a:r>
          </a:p>
          <a:p>
            <a:pPr>
              <a:defRPr>
                <a:latin typeface="Times New Roman"/>
                <a:ea typeface="Times New Roman"/>
                <a:cs typeface="Times New Roman"/>
                <a:sym typeface="Times New Roman"/>
              </a:defRPr>
            </a:pPr>
            <a:r>
              <a:t> Por otro lado el modelo de Bronfenbrenner permitió explicar la respuesta de los padres ante un diagnóstico de autismo.</a:t>
            </a:r>
            <a:r>
              <a:t>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xfrm>
            <a:off x="1095023" y="817581"/>
            <a:ext cx="6965244" cy="1202486"/>
          </a:xfrm>
          <a:prstGeom prst="rect">
            <a:avLst/>
          </a:prstGeom>
        </p:spPr>
        <p:txBody>
          <a:bodyPr/>
          <a:lstStyle/>
          <a:p>
            <a:pPr/>
          </a:p>
        </p:txBody>
      </p:sp>
      <p:sp>
        <p:nvSpPr>
          <p:cNvPr id="167" name="Shape 167"/>
          <p:cNvSpPr/>
          <p:nvPr>
            <p:ph type="body" sz="half" idx="1"/>
          </p:nvPr>
        </p:nvSpPr>
        <p:spPr>
          <a:xfrm>
            <a:off x="1463039" y="2119257"/>
            <a:ext cx="6196407" cy="3603812"/>
          </a:xfrm>
          <a:prstGeom prst="rect">
            <a:avLst/>
          </a:prstGeom>
        </p:spPr>
        <p:txBody>
          <a:bodyPr/>
          <a:lstStyle/>
          <a:p>
            <a:pPr/>
            <a:r>
              <a:t> </a:t>
            </a:r>
            <a:r>
              <a:rPr>
                <a:latin typeface="Times New Roman"/>
                <a:ea typeface="Times New Roman"/>
                <a:cs typeface="Times New Roman"/>
                <a:sym typeface="Times New Roman"/>
              </a:rPr>
              <a:t>El modelo de Bronfenbrenner permite conocer si las familias son funcionales o disfuncionales lo que a su vez le permite a  los terapeutas de familia conocer la capacidad de resiliencia.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1095023" y="817581"/>
            <a:ext cx="6965244" cy="1202486"/>
          </a:xfrm>
          <a:prstGeom prst="rect">
            <a:avLst/>
          </a:prstGeom>
        </p:spPr>
        <p:txBody>
          <a:bodyPr/>
          <a:lstStyle/>
          <a:p>
            <a:pPr/>
            <a:r>
              <a:t>Método</a:t>
            </a:r>
          </a:p>
        </p:txBody>
      </p:sp>
      <p:sp>
        <p:nvSpPr>
          <p:cNvPr id="170" name="Shape 170"/>
          <p:cNvSpPr/>
          <p:nvPr>
            <p:ph type="body" sz="half" idx="1"/>
          </p:nvPr>
        </p:nvSpPr>
        <p:spPr>
          <a:xfrm>
            <a:off x="1463039" y="2119257"/>
            <a:ext cx="6196407" cy="3603812"/>
          </a:xfrm>
          <a:prstGeom prst="rect">
            <a:avLst/>
          </a:prstGeom>
        </p:spPr>
        <p:txBody>
          <a:bodyPr/>
          <a:lstStyle/>
          <a:p>
            <a:pPr>
              <a:defRPr>
                <a:latin typeface="Times New Roman"/>
                <a:ea typeface="Times New Roman"/>
                <a:cs typeface="Times New Roman"/>
                <a:sym typeface="Times New Roman"/>
              </a:defRPr>
            </a:pPr>
            <a:r>
              <a:t> La misma fue de tipo cualitativa. </a:t>
            </a:r>
          </a:p>
          <a:p>
            <a:pPr>
              <a:defRPr>
                <a:latin typeface="Times New Roman"/>
                <a:ea typeface="Times New Roman"/>
                <a:cs typeface="Times New Roman"/>
                <a:sym typeface="Times New Roman"/>
              </a:defRPr>
            </a:pPr>
            <a:r>
              <a:t> El diseño fue uno de estudio de caso por unidad de análisis. </a:t>
            </a:r>
          </a:p>
          <a:p>
            <a:pPr>
              <a:defRPr>
                <a:latin typeface="Times New Roman"/>
                <a:ea typeface="Times New Roman"/>
                <a:cs typeface="Times New Roman"/>
                <a:sym typeface="Times New Roman"/>
              </a:defRPr>
            </a:pPr>
            <a:r>
              <a:t> Los participantes se seleccionaron de manera intencional. </a:t>
            </a:r>
          </a:p>
          <a:p>
            <a:pPr>
              <a:defRPr>
                <a:latin typeface="Times New Roman"/>
                <a:ea typeface="Times New Roman"/>
                <a:cs typeface="Times New Roman"/>
                <a:sym typeface="Times New Roman"/>
              </a:defRPr>
            </a:pPr>
            <a:r>
              <a:t> Se dividieron por unidad de análisis. Un grupo consistió en padres con hijos de las edades de 5 a 8 años; mientras que el segundo grupo consistió en padres con hijos de 9 a 15 años.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body" sz="half" idx="1"/>
          </p:nvPr>
        </p:nvSpPr>
        <p:spPr>
          <a:xfrm>
            <a:off x="1463039" y="2119257"/>
            <a:ext cx="6196407" cy="3603812"/>
          </a:xfrm>
          <a:prstGeom prst="rect">
            <a:avLst/>
          </a:prstGeom>
        </p:spPr>
        <p:txBody>
          <a:bodyPr/>
          <a:lstStyle/>
          <a:p>
            <a:pPr>
              <a:defRPr>
                <a:latin typeface="Times New Roman"/>
                <a:ea typeface="Times New Roman"/>
                <a:cs typeface="Times New Roman"/>
                <a:sym typeface="Times New Roman"/>
              </a:defRPr>
            </a:pPr>
            <a:r>
              <a:t> Los participantes debían ser mayores de edad. </a:t>
            </a:r>
          </a:p>
          <a:p>
            <a:pPr>
              <a:defRPr>
                <a:latin typeface="Times New Roman"/>
                <a:ea typeface="Times New Roman"/>
                <a:cs typeface="Times New Roman"/>
                <a:sym typeface="Times New Roman"/>
              </a:defRPr>
            </a:pPr>
            <a:r>
              <a:t> Debían poseer como mínimo un grado técnico o un doctorado. </a:t>
            </a:r>
          </a:p>
          <a:p>
            <a:pPr>
              <a:defRPr>
                <a:latin typeface="Times New Roman"/>
                <a:ea typeface="Times New Roman"/>
                <a:cs typeface="Times New Roman"/>
                <a:sym typeface="Times New Roman"/>
              </a:defRPr>
            </a:pPr>
            <a:r>
              <a:t>Los participantes debían tener un hijo  entre las edades mencionadas ya que de este modo se pudo examinar si el factor tiempo tiene algún efecto sobre cómo lidiar con la situación de tener un hijo con la condición de autismo desde la perspectiva socioemocional.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Pushpin">
  <a:themeElements>
    <a:clrScheme name="Pushpin">
      <a:dk1>
        <a:srgbClr val="000000"/>
      </a:dk1>
      <a:lt1>
        <a:srgbClr val="FFFFFF"/>
      </a:lt1>
      <a:dk2>
        <a:srgbClr val="A7A7A7"/>
      </a:dk2>
      <a:lt2>
        <a:srgbClr val="535353"/>
      </a:lt2>
      <a:accent1>
        <a:srgbClr val="FDA023"/>
      </a:accent1>
      <a:accent2>
        <a:srgbClr val="AA2B1E"/>
      </a:accent2>
      <a:accent3>
        <a:srgbClr val="71685C"/>
      </a:accent3>
      <a:accent4>
        <a:srgbClr val="64A73B"/>
      </a:accent4>
      <a:accent5>
        <a:srgbClr val="EB5605"/>
      </a:accent5>
      <a:accent6>
        <a:srgbClr val="B9CA1A"/>
      </a:accent6>
      <a:hlink>
        <a:srgbClr val="0000FF"/>
      </a:hlink>
      <a:folHlink>
        <a:srgbClr val="FF00FF"/>
      </a:folHlink>
    </a:clrScheme>
    <a:fontScheme name="Pushpin">
      <a:majorFont>
        <a:latin typeface="Helvetica"/>
        <a:ea typeface="Helvetica"/>
        <a:cs typeface="Helvetica"/>
      </a:majorFont>
      <a:minorFont>
        <a:latin typeface="Franklin Gothic Book"/>
        <a:ea typeface="Franklin Gothic Book"/>
        <a:cs typeface="Franklin Gothic Book"/>
      </a:minorFont>
    </a:fontScheme>
    <a:fmtScheme name="Pushp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8100" dir="4800000">
              <a:srgbClr val="000000">
                <a:alpha val="32000"/>
              </a:srgbClr>
            </a:outerShdw>
          </a:effectLst>
        </a:effectStyle>
        <a:effectStyle>
          <a:effectLst>
            <a:outerShdw sx="100000" sy="100000" kx="0" ky="0" algn="b" rotWithShape="0" blurRad="38100" dist="38100" dir="4800000">
              <a:srgbClr val="000000">
                <a:alpha val="32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D18319"/>
          </a:solidFill>
          <a:prstDash val="solid"/>
          <a:round/>
        </a:ln>
        <a:effectLst>
          <a:outerShdw sx="100000" sy="100000" kx="0" ky="0" algn="b" rotWithShape="0" blurRad="38100" dist="38100" dir="4800000">
            <a:srgbClr val="000000">
              <a:alpha val="32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rgbClr val="D18319"/>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ushpin">
  <a:themeElements>
    <a:clrScheme name="Pushpin">
      <a:dk1>
        <a:srgbClr val="000000"/>
      </a:dk1>
      <a:lt1>
        <a:srgbClr val="FFFFFF"/>
      </a:lt1>
      <a:dk2>
        <a:srgbClr val="A7A7A7"/>
      </a:dk2>
      <a:lt2>
        <a:srgbClr val="535353"/>
      </a:lt2>
      <a:accent1>
        <a:srgbClr val="FDA023"/>
      </a:accent1>
      <a:accent2>
        <a:srgbClr val="AA2B1E"/>
      </a:accent2>
      <a:accent3>
        <a:srgbClr val="71685C"/>
      </a:accent3>
      <a:accent4>
        <a:srgbClr val="64A73B"/>
      </a:accent4>
      <a:accent5>
        <a:srgbClr val="EB5605"/>
      </a:accent5>
      <a:accent6>
        <a:srgbClr val="B9CA1A"/>
      </a:accent6>
      <a:hlink>
        <a:srgbClr val="0000FF"/>
      </a:hlink>
      <a:folHlink>
        <a:srgbClr val="FF00FF"/>
      </a:folHlink>
    </a:clrScheme>
    <a:fontScheme name="Pushpin">
      <a:majorFont>
        <a:latin typeface="Helvetica"/>
        <a:ea typeface="Helvetica"/>
        <a:cs typeface="Helvetica"/>
      </a:majorFont>
      <a:minorFont>
        <a:latin typeface="Franklin Gothic Book"/>
        <a:ea typeface="Franklin Gothic Book"/>
        <a:cs typeface="Franklin Gothic Book"/>
      </a:minorFont>
    </a:fontScheme>
    <a:fmtScheme name="Pushp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8100" dir="4800000">
              <a:srgbClr val="000000">
                <a:alpha val="32000"/>
              </a:srgbClr>
            </a:outerShdw>
          </a:effectLst>
        </a:effectStyle>
        <a:effectStyle>
          <a:effectLst>
            <a:outerShdw sx="100000" sy="100000" kx="0" ky="0" algn="b" rotWithShape="0" blurRad="38100" dist="38100" dir="4800000">
              <a:srgbClr val="000000">
                <a:alpha val="32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D18319"/>
          </a:solidFill>
          <a:prstDash val="solid"/>
          <a:round/>
        </a:ln>
        <a:effectLst>
          <a:outerShdw sx="100000" sy="100000" kx="0" ky="0" algn="b" rotWithShape="0" blurRad="38100" dist="38100" dir="4800000">
            <a:srgbClr val="000000">
              <a:alpha val="32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rgbClr val="D18319"/>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