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image/jpeg" Extension="jpg"/>
  <Default ContentType="image/tiff" Extension="tiff"/>
  <Default ContentType="application/vnd.openxmlformats-package.relationships+xml" Extension="rels"/>
  <Default ContentType="image/gif" Extension="gif"/>
  <Default ContentType="image/png" Extension="pn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8" r:id="rId4"/>
    <p:sldId id="266" r:id="rId5"/>
    <p:sldId id="257" r:id="rId6"/>
    <p:sldId id="260" r:id="rId7"/>
    <p:sldId id="261" r:id="rId8"/>
    <p:sldId id="259" r:id="rId9"/>
    <p:sldId id="267" r:id="rId10"/>
    <p:sldId id="262" r:id="rId11"/>
    <p:sldId id="258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/>
    <p:restoredTop sz="94607"/>
  </p:normalViewPr>
  <p:slideViewPr>
    <p:cSldViewPr snapToGrid="0" snapToObjects="1">
      <p:cViewPr varScale="1">
        <p:scale>
          <a:sx n="75" d="100"/>
          <a:sy n="75" d="100"/>
        </p:scale>
        <p:origin x="160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5.jpeg" Type="http://schemas.openxmlformats.org/officeDocument/2006/relationships/image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9415" y="2014539"/>
            <a:ext cx="8361229" cy="2986088"/>
          </a:xfrm>
        </p:spPr>
        <p:txBody>
          <a:bodyPr/>
          <a:lstStyle/>
          <a:p>
            <a:r>
              <a:rPr lang="en-US" dirty="0" smtClean="0"/>
              <a:t>Identity in A </a:t>
            </a:r>
            <a:r>
              <a:rPr lang="en-US" dirty="0" err="1" smtClean="0"/>
              <a:t>globalIZED</a:t>
            </a:r>
            <a:r>
              <a:rPr lang="en-US" dirty="0" smtClean="0"/>
              <a:t> Pakistan</a:t>
            </a:r>
            <a:br>
              <a:rPr lang="en-US" dirty="0" smtClean="0"/>
            </a:br>
            <a:r>
              <a:rPr lang="en-US" sz="2800" dirty="0" smtClean="0"/>
              <a:t>~ Salman </a:t>
            </a:r>
            <a:r>
              <a:rPr lang="en-US" sz="2800" dirty="0" err="1" smtClean="0"/>
              <a:t>Adil</a:t>
            </a:r>
            <a:r>
              <a:rPr lang="en-US" sz="2800" dirty="0" smtClean="0"/>
              <a:t> Hussain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93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Karachi</a:t>
            </a:r>
            <a:endParaRPr lang="en-US" dirty="0"/>
          </a:p>
        </p:txBody>
      </p:sp>
      <p:pic>
        <p:nvPicPr>
          <p:cNvPr id="4" name="Content Placeholder 5" descr="Screen Shot 2015-09-13 at 4.00.59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09772" y="2286000"/>
            <a:ext cx="7524856" cy="3581400"/>
          </a:xfrm>
        </p:spPr>
      </p:pic>
    </p:spTree>
    <p:extLst>
      <p:ext uri="{BB962C8B-B14F-4D97-AF65-F5344CB8AC3E}">
        <p14:creationId xmlns:p14="http://schemas.microsoft.com/office/powerpoint/2010/main" val="1176348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Present-day Administrative map of Pakistan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024" y="2286000"/>
            <a:ext cx="4482352" cy="3581400"/>
          </a:xfrm>
        </p:spPr>
      </p:pic>
    </p:spTree>
    <p:extLst>
      <p:ext uri="{BB962C8B-B14F-4D97-AF65-F5344CB8AC3E}">
        <p14:creationId xmlns:p14="http://schemas.microsoft.com/office/powerpoint/2010/main" val="665893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Punjab Districts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1357313"/>
            <a:ext cx="8301038" cy="4943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4179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up information about this city: Where, how many people, population composition, different areas within the city, class differences can be gleaned by searching for the kinds of amenities available and at what price [look up the currency conversion rate and average salaries to understand what costs what and how expensive something is.]  </a:t>
            </a:r>
          </a:p>
          <a:p>
            <a:pPr marL="0" indent="0">
              <a:buNone/>
            </a:pPr>
            <a:r>
              <a:rPr lang="en-US" b="1" u="sng" dirty="0"/>
              <a:t>OR</a:t>
            </a:r>
          </a:p>
          <a:p>
            <a:r>
              <a:rPr lang="en-US" dirty="0"/>
              <a:t>Write a description of Pakistan’s largest city, Karachi, based on publicly available information.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20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28663"/>
          </a:xfrm>
        </p:spPr>
        <p:txBody>
          <a:bodyPr/>
          <a:lstStyle/>
          <a:p>
            <a:r>
              <a:rPr lang="en-US" dirty="0" smtClean="0"/>
              <a:t>Pakistan -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14463"/>
            <a:ext cx="9601200" cy="4452937"/>
          </a:xfrm>
        </p:spPr>
        <p:txBody>
          <a:bodyPr>
            <a:normAutofit/>
          </a:bodyPr>
          <a:lstStyle/>
          <a:p>
            <a:r>
              <a:rPr lang="en-US" dirty="0" smtClean="0"/>
              <a:t>Write down first impressions: What comes to mind when you think about Pakistan? (These could be single word descriptions written on sticky notes that the instructor collects and posts on the wall.)</a:t>
            </a:r>
          </a:p>
          <a:p>
            <a:r>
              <a:rPr lang="en-US" dirty="0" smtClean="0"/>
              <a:t>Why do we know what we know, and don’t know other things?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403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43013"/>
            <a:ext cx="9601200" cy="4624387"/>
          </a:xfrm>
        </p:spPr>
        <p:txBody>
          <a:bodyPr>
            <a:normAutofit/>
          </a:bodyPr>
          <a:lstStyle/>
          <a:p>
            <a:r>
              <a:rPr lang="en-US" dirty="0"/>
              <a:t>Where is Pakistan?</a:t>
            </a:r>
          </a:p>
          <a:p>
            <a:r>
              <a:rPr lang="en-US" dirty="0"/>
              <a:t>What geographical region is Pakistan in? (Middle East, Islamic world, Third World etc.) </a:t>
            </a:r>
          </a:p>
          <a:p>
            <a:r>
              <a:rPr lang="en-US" dirty="0"/>
              <a:t>What are its neighboring countries?</a:t>
            </a:r>
          </a:p>
          <a:p>
            <a:r>
              <a:rPr lang="en-US" dirty="0"/>
              <a:t>What are its relations like with its neighbors?</a:t>
            </a:r>
          </a:p>
          <a:p>
            <a:r>
              <a:rPr lang="en-US" dirty="0"/>
              <a:t>What regions exist in Pakistan?</a:t>
            </a:r>
          </a:p>
          <a:p>
            <a:r>
              <a:rPr lang="en-US" dirty="0"/>
              <a:t>What is the ethnic/religious composition of Pakistan?</a:t>
            </a:r>
          </a:p>
          <a:p>
            <a:r>
              <a:rPr lang="en-US" dirty="0"/>
              <a:t>What languages are spoken in Pakistan?</a:t>
            </a:r>
          </a:p>
          <a:p>
            <a:r>
              <a:rPr lang="en-US" dirty="0"/>
              <a:t>What is the total population of Pakistan?</a:t>
            </a:r>
          </a:p>
          <a:p>
            <a:pPr lvl="1"/>
            <a:r>
              <a:rPr lang="en-US" dirty="0"/>
              <a:t>How much urban and rural?</a:t>
            </a:r>
          </a:p>
          <a:p>
            <a:pPr lvl="1"/>
            <a:r>
              <a:rPr lang="en-US" dirty="0"/>
              <a:t>What is the most populous city in Pakistan?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65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842963"/>
            <a:ext cx="9601200" cy="5024437"/>
          </a:xfrm>
        </p:spPr>
        <p:txBody>
          <a:bodyPr/>
          <a:lstStyle/>
          <a:p>
            <a:r>
              <a:rPr lang="en-US" dirty="0" smtClean="0"/>
              <a:t>What is the form of government in Pakistan?</a:t>
            </a:r>
          </a:p>
          <a:p>
            <a:pPr lvl="1"/>
            <a:r>
              <a:rPr lang="en-US" dirty="0" smtClean="0"/>
              <a:t>Any political leaders, past or present? </a:t>
            </a:r>
          </a:p>
          <a:p>
            <a:r>
              <a:rPr lang="en-US" dirty="0"/>
              <a:t>What do we know about the arts, music, sports in this country?</a:t>
            </a:r>
          </a:p>
          <a:p>
            <a:r>
              <a:rPr lang="en-US" dirty="0" smtClean="0"/>
              <a:t>What important historic events took place?</a:t>
            </a:r>
          </a:p>
          <a:p>
            <a:pPr lvl="1"/>
            <a:r>
              <a:rPr lang="en-US" dirty="0" smtClean="0"/>
              <a:t>When did it gain independence?</a:t>
            </a:r>
          </a:p>
          <a:p>
            <a:pPr lvl="1"/>
            <a:r>
              <a:rPr lang="en-US" dirty="0" smtClean="0"/>
              <a:t>From whom?</a:t>
            </a:r>
          </a:p>
          <a:p>
            <a:pPr lvl="1"/>
            <a:r>
              <a:rPr lang="en-US" dirty="0" smtClean="0"/>
              <a:t>Major changes?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47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008" y="380751"/>
            <a:ext cx="8842141" cy="5500937"/>
          </a:xfrm>
        </p:spPr>
      </p:pic>
      <p:sp>
        <p:nvSpPr>
          <p:cNvPr id="5" name="Donut 4"/>
          <p:cNvSpPr/>
          <p:nvPr/>
        </p:nvSpPr>
        <p:spPr>
          <a:xfrm>
            <a:off x="6243638" y="2043113"/>
            <a:ext cx="928687" cy="428625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832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144000" cy="671513"/>
          </a:xfrm>
        </p:spPr>
        <p:txBody>
          <a:bodyPr>
            <a:normAutofit fontScale="90000"/>
          </a:bodyPr>
          <a:lstStyle/>
          <a:p>
            <a:r>
              <a:rPr lang="en-US" smtClean="0"/>
              <a:t>Pakistan in South Asia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667" y="1505238"/>
            <a:ext cx="6366933" cy="4362162"/>
          </a:xfrm>
        </p:spPr>
      </p:pic>
    </p:spTree>
    <p:extLst>
      <p:ext uri="{BB962C8B-B14F-4D97-AF65-F5344CB8AC3E}">
        <p14:creationId xmlns:p14="http://schemas.microsoft.com/office/powerpoint/2010/main" val="1946670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Pakistan between Partitions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088" y="1414463"/>
            <a:ext cx="5743575" cy="44529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49822" y="2586038"/>
            <a:ext cx="37230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map of Pakistan c. 1060 showing its East Wing, which became Bangladesh in 1971.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540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28663"/>
          </a:xfrm>
        </p:spPr>
        <p:txBody>
          <a:bodyPr/>
          <a:lstStyle/>
          <a:p>
            <a:r>
              <a:rPr lang="en-US" dirty="0"/>
              <a:t>Pakistan in Middle </a:t>
            </a:r>
            <a:r>
              <a:rPr lang="en-US" dirty="0" smtClean="0"/>
              <a:t>East </a:t>
            </a:r>
            <a:r>
              <a:rPr lang="mr-IN" dirty="0" smtClean="0"/>
              <a:t>–</a:t>
            </a:r>
            <a:r>
              <a:rPr lang="en-US" dirty="0" smtClean="0"/>
              <a:t> did it move?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924" y="1585913"/>
            <a:ext cx="7058025" cy="4730289"/>
          </a:xfrm>
        </p:spPr>
      </p:pic>
    </p:spTree>
    <p:extLst>
      <p:ext uri="{BB962C8B-B14F-4D97-AF65-F5344CB8AC3E}">
        <p14:creationId xmlns:p14="http://schemas.microsoft.com/office/powerpoint/2010/main" val="823587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region?</a:t>
            </a:r>
          </a:p>
          <a:p>
            <a:r>
              <a:rPr lang="en-US" dirty="0" smtClean="0"/>
              <a:t>What kinds of regions are there?</a:t>
            </a:r>
          </a:p>
          <a:p>
            <a:pPr lvl="1"/>
            <a:r>
              <a:rPr lang="en-US" dirty="0" smtClean="0"/>
              <a:t>Region within a country (East Coast of US.)</a:t>
            </a:r>
          </a:p>
          <a:p>
            <a:pPr lvl="1"/>
            <a:r>
              <a:rPr lang="en-US" dirty="0" smtClean="0"/>
              <a:t>Region including several countries based on geography (continent) or on assumptions of cultural/racial/religious/linguistic affinity (Middle East)</a:t>
            </a:r>
          </a:p>
          <a:p>
            <a:pPr lvl="1"/>
            <a:r>
              <a:rPr lang="en-US" dirty="0" smtClean="0"/>
              <a:t>Metropolitan regions (The city and its suburbs)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50189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3474</TotalTime>
  <Words>362</Words>
  <Application>Microsoft Macintosh PowerPoint</Application>
  <PresentationFormat>Widescreen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Franklin Gothic Book</vt:lpstr>
      <vt:lpstr>Mangal</vt:lpstr>
      <vt:lpstr>Crop</vt:lpstr>
      <vt:lpstr>Identity in A globalIZED Pakistan ~ Salman Adil Hussain</vt:lpstr>
      <vt:lpstr>Pakistan - Questions</vt:lpstr>
      <vt:lpstr>PowerPoint Presentation</vt:lpstr>
      <vt:lpstr>PowerPoint Presentation</vt:lpstr>
      <vt:lpstr>PowerPoint Presentation</vt:lpstr>
      <vt:lpstr>Pakistan in South Asia</vt:lpstr>
      <vt:lpstr>Pakistan between Partitions </vt:lpstr>
      <vt:lpstr>Pakistan in Middle East – did it move? </vt:lpstr>
      <vt:lpstr>Region</vt:lpstr>
      <vt:lpstr>Karachi</vt:lpstr>
      <vt:lpstr>Present-day Administrative map of Pakistan</vt:lpstr>
      <vt:lpstr>Punjab Districts</vt:lpstr>
      <vt:lpstr>Exercise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in Pakistan In a global world</dc:title>
  <dc:creator>Salman Hussain</dc:creator>
  <cp:lastModifiedBy>Nicholas Farrugia</cp:lastModifiedBy>
  <cp:revision>17</cp:revision>
  <dcterms:created xsi:type="dcterms:W3CDTF">2018-04-30T19:38:45Z</dcterms:created>
  <dcterms:modified xsi:type="dcterms:W3CDTF">2019-02-26T19:29:20Z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371911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S8.2.2</vt:lpwstr>
  </property>
</Properties>
</file>