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9"/>
    <p:restoredTop sz="93300"/>
  </p:normalViewPr>
  <p:slideViewPr>
    <p:cSldViewPr snapToGrid="0" snapToObjects="1">
      <p:cViewPr varScale="1">
        <p:scale>
          <a:sx n="62" d="100"/>
          <a:sy n="62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7F1E-E854-6540-88E3-328753C6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D80AD-4D50-3C42-8A51-3050022F4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F58C-4B1F-2148-9DEE-8AA9CBC6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CEECC-6885-AF4B-BBE1-2EB6CE3D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96486-5A4F-3A42-BB4C-B503E200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84D1-D8FE-2C40-97F7-9BABC135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CFA9C-B398-3C4A-8CCB-7907EC89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6A6B-8E26-C644-B9E2-9C9E55ED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E5B-4C5A-034B-BE85-6879E901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0ED3-65D9-2D44-BA35-508E679D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40A51-A7D8-1B4F-B36F-AC4B0C48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E336B-2EF6-1349-B847-99E12D02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8FA8-FC54-EB41-9DCD-A80BAEF3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A28B-387A-814C-9E5B-E499C800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A915-87E8-9642-9789-25F551A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6B7B-2CF7-0C4C-9389-94FC7280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2EE0-8100-7547-9010-1959B2B6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8DB2-F41C-B74A-AB39-39049A2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1426-DB19-BD49-84E8-C53F1882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C166-9366-7647-8A98-BCC62733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2952-45FC-DF4C-A5D2-5E44FDB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F5B2-6CDA-6F48-9F0A-37630A9D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CC54-9FFB-7F4A-9F82-867000C5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8AD6-F33D-F145-87F2-C163DFB4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9A03-2E31-8B47-BDF4-11392BB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1CF0-AC0A-954F-8091-F3682BB6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6538-E10D-D944-A727-4933D00E4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65032-E9EC-0F48-A6F0-C45C3049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94335-B604-5945-AC80-0C040018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4F667-1E89-1A47-AD11-5F0FD110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FA392-8AC1-E142-A2B6-847A03E2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AA47-B108-CE44-A1F8-34BD0452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05B8-61AC-8549-923A-62B27FDA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AD36-9E09-2D43-AA57-AE3CE83BF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62A2A-3C30-5A40-BA58-31672B40F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F1861-76C3-9B45-8721-DA6A6D792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9D849-B522-0C44-83C7-61468D9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8DA96-CA65-644E-A523-22DF6764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B0BE2-A556-464E-AA76-721286EE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260A-B815-BB4E-B415-E462C2E5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4C940-4F86-5D4E-BC0A-E8B3ECE6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5053E-DB2A-2944-8F00-F4874596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63C8-3F5F-C44B-BDEF-8CFB51CB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E5B9D-AC0C-F448-B877-61382939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9128D-8D4A-2F40-ACBC-32EF374D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77EA-519F-8147-A091-15E5C79F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C1A9-3207-9841-880D-1B182F9C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BAA4-5C8D-9F4C-B957-CDEF77DC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5BFE7-7722-A042-BC5B-02869AF3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F54B9-F620-3E47-A0C8-9F9530F5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6F6B5-9C5C-6848-BB4F-8AF4ED2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A297C-2CC9-4F43-ABF4-1E8F883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DDAE-8A54-484A-B701-53511BDE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0F48A-FF63-9D41-A24D-93343CB4B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5D17-0C4A-BB48-9154-231804BB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F62-B8E0-CB43-82A6-0F07AD88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01C68-1178-6E46-A8DB-2729B02A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7AA4E-E47A-114E-B669-C54D4F0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BF534-6754-8A4F-AEE0-7731C56C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BC90-BAC4-CF47-A30D-0E745141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C183-C070-F541-90B7-40D9412BC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346F-E67B-B344-8BDE-9327BD708D6B}" type="datetimeFigureOut">
              <a:rPr lang="en-US" smtClean="0"/>
              <a:t>4/12/19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30A0-289B-C34D-87D0-5178A988D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9757A-093B-194C-B240-9A98D3957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tiff"/><Relationship Id="rId7" Type="http://schemas.openxmlformats.org/officeDocument/2006/relationships/hyperlink" Target="https://www.today.com/video/see-how-3-d-printing-is-transforming-the-future-of-footwear-9161815718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d.com/talks/joe_desimone_what_if_3d_printing_was_25x_faster?language=e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5D0A57-70E1-F643-B52E-5EE703BCCFC9}"/>
              </a:ext>
            </a:extLst>
          </p:cNvPr>
          <p:cNvSpPr txBox="1"/>
          <p:nvPr/>
        </p:nvSpPr>
        <p:spPr>
          <a:xfrm>
            <a:off x="2334604" y="154113"/>
            <a:ext cx="7136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Professor Joe DeSimone</a:t>
            </a:r>
          </a:p>
          <a:p>
            <a:r>
              <a:rPr lang="en-US" sz="2400" b="1" dirty="0"/>
              <a:t>Department of Chemistry, University of North Carolina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94416-3F00-C844-B660-075B38779BCA}"/>
              </a:ext>
            </a:extLst>
          </p:cNvPr>
          <p:cNvSpPr txBox="1"/>
          <p:nvPr/>
        </p:nvSpPr>
        <p:spPr>
          <a:xfrm>
            <a:off x="282213" y="1256217"/>
            <a:ext cx="4061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B.S. </a:t>
            </a:r>
            <a:r>
              <a:rPr lang="en-US" dirty="0" err="1"/>
              <a:t>Ursinus</a:t>
            </a:r>
            <a:r>
              <a:rPr lang="en-US" dirty="0"/>
              <a:t> College</a:t>
            </a:r>
          </a:p>
          <a:p>
            <a:r>
              <a:rPr lang="en-US" dirty="0"/>
              <a:t>Ph.D. Virginia Tech</a:t>
            </a:r>
          </a:p>
          <a:p>
            <a:r>
              <a:rPr lang="en-US" dirty="0"/>
              <a:t>Founder and CEO of Carbon, Inc.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1026" name="Picture 2" descr="machine">
            <a:extLst>
              <a:ext uri="{FF2B5EF4-FFF2-40B4-BE49-F238E27FC236}">
                <a16:creationId xmlns:a16="http://schemas.microsoft.com/office/drawing/2014/main" id="{00C0A185-4922-7748-BCB5-273F425B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27" y="2911927"/>
            <a:ext cx="2339771" cy="35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B9884-2ED7-7144-9DBF-A8A504AFF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045" y="304531"/>
            <a:ext cx="2501880" cy="3679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F7CF5C-F163-A243-BC19-AD0D44B6BE16}"/>
              </a:ext>
            </a:extLst>
          </p:cNvPr>
          <p:cNvSpPr txBox="1"/>
          <p:nvPr/>
        </p:nvSpPr>
        <p:spPr>
          <a:xfrm>
            <a:off x="4614407" y="1239022"/>
            <a:ext cx="3303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 of:</a:t>
            </a:r>
          </a:p>
          <a:p>
            <a:r>
              <a:rPr lang="en-US" dirty="0"/>
              <a:t>National Academy of Sciences</a:t>
            </a:r>
          </a:p>
          <a:p>
            <a:r>
              <a:rPr lang="en-US" dirty="0"/>
              <a:t>National Academy of Medicine</a:t>
            </a:r>
          </a:p>
          <a:p>
            <a:r>
              <a:rPr lang="en-US" dirty="0"/>
              <a:t>National Academy of Engineering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785C5E-3851-684F-811D-4A9ED3FAD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4" y="3225710"/>
            <a:ext cx="3937000" cy="350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2E16B0-ED4F-A845-B973-C766EF561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581" y="4550274"/>
            <a:ext cx="2994646" cy="12850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7BC191-F2A0-1A4C-A265-5BAF8AF1ADE8}"/>
              </a:ext>
            </a:extLst>
          </p:cNvPr>
          <p:cNvSpPr txBox="1"/>
          <p:nvPr/>
        </p:nvSpPr>
        <p:spPr>
          <a:xfrm>
            <a:off x="1443071" y="2328713"/>
            <a:ext cx="4757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Received:</a:t>
            </a:r>
          </a:p>
          <a:p>
            <a:r>
              <a:rPr lang="en-US" dirty="0"/>
              <a:t>US National Medal of Technology and Innovation</a:t>
            </a:r>
          </a:p>
          <a:p>
            <a:r>
              <a:rPr lang="en-US" dirty="0" err="1"/>
              <a:t>Lemelson</a:t>
            </a:r>
            <a:r>
              <a:rPr lang="en-US" dirty="0"/>
              <a:t>-MIT Prize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2761C-08CD-B340-AB60-8F10D0D66B77}"/>
              </a:ext>
            </a:extLst>
          </p:cNvPr>
          <p:cNvSpPr txBox="1"/>
          <p:nvPr/>
        </p:nvSpPr>
        <p:spPr>
          <a:xfrm>
            <a:off x="4088242" y="3422465"/>
            <a:ext cx="192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Awesome </a:t>
            </a:r>
            <a:r>
              <a:rPr lang="en-US" b="1" dirty="0">
                <a:hlinkClick r:id="rId6"/>
              </a:rPr>
              <a:t>Ted talk</a:t>
            </a:r>
            <a:endParaRPr lang="en-US" b="1" dirty="0"/>
          </a:p>
          <a:p>
            <a:r>
              <a:rPr lang="en-US" b="1" dirty="0"/>
              <a:t>and </a:t>
            </a:r>
            <a:r>
              <a:rPr lang="en-US" b="1" dirty="0">
                <a:hlinkClick r:id="rId7"/>
              </a:rPr>
              <a:t>talk show clip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6FA2D-F0C9-834D-964E-BDE34BF58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5996" y="4134184"/>
            <a:ext cx="2982768" cy="22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6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64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Montgomery</dc:creator>
  <cp:lastModifiedBy>John Montgomery</cp:lastModifiedBy>
  <cp:revision>17</cp:revision>
  <dcterms:created xsi:type="dcterms:W3CDTF">2019-03-21T18:51:55Z</dcterms:created>
  <dcterms:modified xsi:type="dcterms:W3CDTF">2019-04-12T12:26:19Z</dcterms:modified>
</cp:coreProperties>
</file>