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7"/>
    <p:restoredTop sz="93300"/>
  </p:normalViewPr>
  <p:slideViewPr>
    <p:cSldViewPr snapToGrid="0" snapToObjects="1">
      <p:cViewPr varScale="1">
        <p:scale>
          <a:sx n="62" d="100"/>
          <a:sy n="62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26ACA-40E1-6F48-9874-90B68FEF9BC2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F7F9-0AC6-304E-83F8-B597CE48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2F7F9-0AC6-304E-83F8-B597CE483E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7F1E-E854-6540-88E3-328753C6F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D80AD-4D50-3C42-8A51-3050022F4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F58C-4B1F-2148-9DEE-8AA9CBC6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EECC-6885-AF4B-BBE1-2EB6CE3D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96486-5A4F-3A42-BB4C-B503E200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84D1-D8FE-2C40-97F7-9BABC135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CFA9C-B398-3C4A-8CCB-7907EC892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6A6B-8E26-C644-B9E2-9C9E55ED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CE5B-4C5A-034B-BE85-6879E901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C0ED3-65D9-2D44-BA35-508E679D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40A51-A7D8-1B4F-B36F-AC4B0C48C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E336B-2EF6-1349-B847-99E12D02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38FA8-FC54-EB41-9DCD-A80BAEF3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4A28B-387A-814C-9E5B-E499C8006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A915-87E8-9642-9789-25F551A1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6B7B-2CF7-0C4C-9389-94FC7280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2EE0-8100-7547-9010-1959B2B63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A8DB2-F41C-B74A-AB39-39049A26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51426-DB19-BD49-84E8-C53F1882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C166-9366-7647-8A98-BCC62733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2952-45FC-DF4C-A5D2-5E44FDB4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6F5B2-6CDA-6F48-9F0A-37630A9D0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CC54-9FFB-7F4A-9F82-867000C5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8AD6-F33D-F145-87F2-C163DFB4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9A03-2E31-8B47-BDF4-11392BBA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2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1CF0-AC0A-954F-8091-F3682BB6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6538-E10D-D944-A727-4933D00E4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65032-E9EC-0F48-A6F0-C45C3049B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4335-B604-5945-AC80-0C04001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4F667-1E89-1A47-AD11-5F0FD110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A392-8AC1-E142-A2B6-847A03E2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AA47-B108-CE44-A1F8-34BD0452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305B8-61AC-8549-923A-62B27FDA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AAD36-9E09-2D43-AA57-AE3CE83B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62A2A-3C30-5A40-BA58-31672B40F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F1861-76C3-9B45-8721-DA6A6D792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9D849-B522-0C44-83C7-61468D9B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8DA96-CA65-644E-A523-22DF6764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B0BE2-A556-464E-AA76-721286EE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260A-B815-BB4E-B415-E462C2E5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C940-4F86-5D4E-BC0A-E8B3ECE6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5053E-DB2A-2944-8F00-F4874596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363C8-3F5F-C44B-BDEF-8CFB51CB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E5B9D-AC0C-F448-B877-61382939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9128D-8D4A-2F40-ACBC-32EF374D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E77EA-519F-8147-A091-15E5C79F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C1A9-3207-9841-880D-1B182F9C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BAA4-5C8D-9F4C-B957-CDEF77DC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5BFE7-7722-A042-BC5B-02869AF36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F54B9-F620-3E47-A0C8-9F9530F5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6F6B5-9C5C-6848-BB4F-8AF4ED28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A297C-2CC9-4F43-ABF4-1E8F883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8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DDAE-8A54-484A-B701-53511BDE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0F48A-FF63-9D41-A24D-93343CB4B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E5D17-0C4A-BB48-9154-231804BB3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0BF62-B8E0-CB43-82A6-0F07AD88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01C68-1178-6E46-A8DB-2729B02A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7AA4E-E47A-114E-B669-C54D4F0D6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BF534-6754-8A4F-AEE0-7731C56C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9BC90-BAC4-CF47-A30D-0E7451410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1C183-C070-F541-90B7-40D9412BC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346F-E67B-B344-8BDE-9327BD708D6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F30A0-289B-C34D-87D0-5178A988D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757A-093B-194C-B240-9A98D3957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5D0A57-70E1-F643-B52E-5EE703BCCFC9}"/>
              </a:ext>
            </a:extLst>
          </p:cNvPr>
          <p:cNvSpPr txBox="1"/>
          <p:nvPr/>
        </p:nvSpPr>
        <p:spPr>
          <a:xfrm>
            <a:off x="2582956" y="156924"/>
            <a:ext cx="62072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Professor Ramesh </a:t>
            </a:r>
            <a:r>
              <a:rPr lang="en-US" sz="3200" b="1" dirty="0" err="1"/>
              <a:t>Jasti</a:t>
            </a:r>
            <a:endParaRPr lang="en-US" sz="3200" b="1" dirty="0"/>
          </a:p>
          <a:p>
            <a:pPr algn="ctr"/>
            <a:r>
              <a:rPr lang="en-US" sz="2400" b="1" dirty="0"/>
              <a:t>Department of Chemistry, University of Oregon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82D125-E6DE-E045-9E5A-DF6C8A9C81FE}"/>
              </a:ext>
            </a:extLst>
          </p:cNvPr>
          <p:cNvSpPr txBox="1"/>
          <p:nvPr/>
        </p:nvSpPr>
        <p:spPr>
          <a:xfrm>
            <a:off x="277166" y="1166885"/>
            <a:ext cx="60278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Born in Concord, NC (also JM’s birthplace)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in U.S.</a:t>
            </a:r>
          </a:p>
          <a:p>
            <a:r>
              <a:rPr lang="en-US" dirty="0"/>
              <a:t>B.S. University of North Carolina</a:t>
            </a:r>
          </a:p>
          <a:p>
            <a:r>
              <a:rPr lang="en-US" dirty="0"/>
              <a:t>Ph.D. University of California at Irvine</a:t>
            </a:r>
          </a:p>
          <a:p>
            <a:r>
              <a:rPr lang="en-US" dirty="0"/>
              <a:t>Postdoctoral, UC-Berkeley</a:t>
            </a:r>
          </a:p>
          <a:p>
            <a:r>
              <a:rPr lang="en-US" dirty="0"/>
              <a:t>Faculty positions at Boston University and University of Oregon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B99453-40FE-1E4B-B9DD-D2514BC0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267" y="4018248"/>
            <a:ext cx="4895255" cy="27609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70DEBC-0AF0-D34F-A0AA-DED7FDB3C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3804" y="416416"/>
            <a:ext cx="2773862" cy="34265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DBFD39-0B11-C54E-8C70-DB26878B4D70}"/>
              </a:ext>
            </a:extLst>
          </p:cNvPr>
          <p:cNvSpPr txBox="1"/>
          <p:nvPr/>
        </p:nvSpPr>
        <p:spPr>
          <a:xfrm>
            <a:off x="5092458" y="1166885"/>
            <a:ext cx="30934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NSF CAREER Award</a:t>
            </a:r>
          </a:p>
          <a:p>
            <a:r>
              <a:rPr lang="en-US" dirty="0"/>
              <a:t>Sloan Fellow</a:t>
            </a:r>
          </a:p>
          <a:p>
            <a:r>
              <a:rPr lang="en-US" dirty="0"/>
              <a:t>Dreyfus Teacher Scholar Award</a:t>
            </a:r>
          </a:p>
          <a:p>
            <a:r>
              <a:rPr lang="en-US" dirty="0"/>
              <a:t>Fellow Duke basketball hater</a:t>
            </a:r>
          </a:p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C5D58C1-D8A6-E54A-A6C0-5F11487F4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66" y="3033411"/>
            <a:ext cx="6838851" cy="374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6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70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Montgomery</dc:creator>
  <cp:lastModifiedBy>John Montgomery</cp:lastModifiedBy>
  <cp:revision>16</cp:revision>
  <dcterms:created xsi:type="dcterms:W3CDTF">2019-03-21T18:51:55Z</dcterms:created>
  <dcterms:modified xsi:type="dcterms:W3CDTF">2019-04-07T14:56:16Z</dcterms:modified>
</cp:coreProperties>
</file>