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11"/>
    <p:restoredTop sz="93276"/>
  </p:normalViewPr>
  <p:slideViewPr>
    <p:cSldViewPr snapToGrid="0" snapToObjects="1">
      <p:cViewPr varScale="1">
        <p:scale>
          <a:sx n="122" d="100"/>
          <a:sy n="122" d="100"/>
        </p:scale>
        <p:origin x="8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E7F1E-E854-6540-88E3-328753C6FC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2D80AD-4D50-3C42-8A51-3050022F4C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60F58C-4B1F-2148-9DEE-8AA9CBC66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346F-E67B-B344-8BDE-9327BD708D6B}" type="datetimeFigureOut">
              <a:rPr lang="en-US" smtClean="0"/>
              <a:t>4/5/19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3CEECC-6885-AF4B-BBE1-2EB6CE3D0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696486-5A4F-3A42-BB4C-B503E2005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24525-C38F-6D44-92C9-66E4620F6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456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384D1-D8FE-2C40-97F7-9BABC1351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0CFA9C-B398-3C4A-8CCB-7907EC8928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206A6B-8E26-C644-B9E2-9C9E55ED3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346F-E67B-B344-8BDE-9327BD708D6B}" type="datetimeFigureOut">
              <a:rPr lang="en-US" smtClean="0"/>
              <a:t>4/5/19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5CE5B-4C5A-034B-BE85-6879E901E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2C0ED3-65D9-2D44-BA35-508E679DA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24525-C38F-6D44-92C9-66E4620F6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400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140A51-A7D8-1B4F-B36F-AC4B0C48CE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EE336B-2EF6-1349-B847-99E12D0211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638FA8-FC54-EB41-9DCD-A80BAEF32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346F-E67B-B344-8BDE-9327BD708D6B}" type="datetimeFigureOut">
              <a:rPr lang="en-US" smtClean="0"/>
              <a:t>4/5/19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24A28B-387A-814C-9E5B-E499C8006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66A915-87E8-9642-9789-25F551A13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24525-C38F-6D44-92C9-66E4620F6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379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76B7B-2CF7-0C4C-9389-94FC7280E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12EE0-8100-7547-9010-1959B2B630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CA8DB2-F41C-B74A-AB39-39049A262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346F-E67B-B344-8BDE-9327BD708D6B}" type="datetimeFigureOut">
              <a:rPr lang="en-US" smtClean="0"/>
              <a:t>4/5/19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451426-DB19-BD49-84E8-C53F18823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59C166-9366-7647-8A98-BCC627332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24525-C38F-6D44-92C9-66E4620F6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870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02952-45FC-DF4C-A5D2-5E44FDB4A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16F5B2-6CDA-6F48-9F0A-37630A9D0B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32CC54-9FFB-7F4A-9F82-867000C5E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346F-E67B-B344-8BDE-9327BD708D6B}" type="datetimeFigureOut">
              <a:rPr lang="en-US" smtClean="0"/>
              <a:t>4/5/19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518AD6-F33D-F145-87F2-C163DFB4B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BE9A03-2E31-8B47-BDF4-11392BBA2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24525-C38F-6D44-92C9-66E4620F6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921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01CF0-AC0A-954F-8091-F3682BB6F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E36538-E10D-D944-A727-4933D00E43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E65032-E9EC-0F48-A6F0-C45C3049BF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E94335-B604-5945-AC80-0C040018D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346F-E67B-B344-8BDE-9327BD708D6B}" type="datetimeFigureOut">
              <a:rPr lang="en-US" smtClean="0"/>
              <a:t>4/5/19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34F667-1E89-1A47-AD11-5F0FD1109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DFA392-8AC1-E142-A2B6-847A03E2B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24525-C38F-6D44-92C9-66E4620F6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68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5AA47-B108-CE44-A1F8-34BD0452B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4305B8-61AC-8549-923A-62B27FDA7C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8AAD36-9E09-2D43-AA57-AE3CE83BF2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B62A2A-3C30-5A40-BA58-31672B40F0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9F1861-76C3-9B45-8721-DA6A6D792E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C9D849-B522-0C44-83C7-61468D9B8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346F-E67B-B344-8BDE-9327BD708D6B}" type="datetimeFigureOut">
              <a:rPr lang="en-US" smtClean="0"/>
              <a:t>4/5/19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18DA96-CA65-644E-A523-22DF67644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4B0BE2-A556-464E-AA76-721286EE3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24525-C38F-6D44-92C9-66E4620F6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81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6260A-B815-BB4E-B415-E462C2E53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D4C940-4F86-5D4E-BC0A-E8B3ECE6F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346F-E67B-B344-8BDE-9327BD708D6B}" type="datetimeFigureOut">
              <a:rPr lang="en-US" smtClean="0"/>
              <a:t>4/5/19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35053E-DB2A-2944-8F00-F48745961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0363C8-3F5F-C44B-BDEF-8CFB51CB6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24525-C38F-6D44-92C9-66E4620F6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955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BE5B9D-AC0C-F448-B877-613829396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346F-E67B-B344-8BDE-9327BD708D6B}" type="datetimeFigureOut">
              <a:rPr lang="en-US" smtClean="0"/>
              <a:t>4/5/19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F9128D-8D4A-2F40-ACBC-32EF374D9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2E77EA-519F-8147-A091-15E5C79F4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24525-C38F-6D44-92C9-66E4620F6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77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6C1A9-3207-9841-880D-1B182F9C5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CBAA4-5C8D-9F4C-B957-CDEF77DC22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D5BFE7-7722-A042-BC5B-02869AF36F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6F54B9-F620-3E47-A0C8-9F9530F5A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346F-E67B-B344-8BDE-9327BD708D6B}" type="datetimeFigureOut">
              <a:rPr lang="en-US" smtClean="0"/>
              <a:t>4/5/19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36F6B5-9C5C-6848-BB4F-8AF4ED286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4A297C-2CC9-4F43-ABF4-1E8F8834A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24525-C38F-6D44-92C9-66E4620F6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085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3DDAE-8A54-484A-B701-53511BDE4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10F48A-FF63-9D41-A24D-93343CB4B3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3E5D17-0C4A-BB48-9154-231804BB38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E0BF62-B8E0-CB43-82A6-0F07AD885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346F-E67B-B344-8BDE-9327BD708D6B}" type="datetimeFigureOut">
              <a:rPr lang="en-US" smtClean="0"/>
              <a:t>4/5/19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B01C68-1178-6E46-A8DB-2729B02A4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37AA4E-E47A-114E-B669-C54D4F0D6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24525-C38F-6D44-92C9-66E4620F6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04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9BF534-6754-8A4F-AEE0-7731C56CF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F9BC90-BAC4-CF47-A30D-0E74514105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F1C183-C070-F541-90B7-40D9412BC4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A346F-E67B-B344-8BDE-9327BD708D6B}" type="datetimeFigureOut">
              <a:rPr lang="en-US" smtClean="0"/>
              <a:t>4/5/19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FF30A0-289B-C34D-87D0-5178A988DB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C9757A-093B-194C-B240-9A98D39578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24525-C38F-6D44-92C9-66E4620F6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556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45D0A57-70E1-F643-B52E-5EE703BCCFC9}"/>
              </a:ext>
            </a:extLst>
          </p:cNvPr>
          <p:cNvSpPr txBox="1"/>
          <p:nvPr/>
        </p:nvSpPr>
        <p:spPr>
          <a:xfrm>
            <a:off x="2033950" y="315215"/>
            <a:ext cx="734733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/>
              <a:t>Professor </a:t>
            </a:r>
            <a:r>
              <a:rPr lang="en-US" sz="3200" b="1" dirty="0" err="1"/>
              <a:t>Jin</a:t>
            </a:r>
            <a:r>
              <a:rPr lang="en-US" sz="3200" b="1" dirty="0"/>
              <a:t>-Quan Yu</a:t>
            </a:r>
          </a:p>
          <a:p>
            <a:r>
              <a:rPr lang="en-US" sz="2400" b="1" dirty="0"/>
              <a:t>Department of Chemistry, the Scripps Research Institute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465D333-B009-584E-A75E-749046317D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1282" y="367869"/>
            <a:ext cx="2706520" cy="368387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79FA43C-8D0E-674B-9661-F642410D19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615" y="3619293"/>
            <a:ext cx="3791802" cy="284385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AACCD74-EB1A-D74C-855F-73E2901920FD}"/>
              </a:ext>
            </a:extLst>
          </p:cNvPr>
          <p:cNvSpPr txBox="1"/>
          <p:nvPr/>
        </p:nvSpPr>
        <p:spPr>
          <a:xfrm>
            <a:off x="5450775" y="1321976"/>
            <a:ext cx="344991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MacArthur Genius Award Winner</a:t>
            </a:r>
          </a:p>
          <a:p>
            <a:r>
              <a:rPr lang="en-US" dirty="0"/>
              <a:t>Raymond and Beverly Sackler Prize</a:t>
            </a:r>
          </a:p>
          <a:p>
            <a:r>
              <a:rPr lang="en-US" dirty="0"/>
              <a:t>Elias J. Corey Award</a:t>
            </a:r>
          </a:p>
          <a:p>
            <a:r>
              <a:rPr lang="en-US" dirty="0"/>
              <a:t>Master Ping-Pong Champion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D860D78-E6FC-2F49-BC33-3A5FB9558F66}"/>
              </a:ext>
            </a:extLst>
          </p:cNvPr>
          <p:cNvSpPr txBox="1"/>
          <p:nvPr/>
        </p:nvSpPr>
        <p:spPr>
          <a:xfrm>
            <a:off x="284068" y="1352904"/>
            <a:ext cx="492641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B.S. East China Normal University, 1987</a:t>
            </a:r>
          </a:p>
          <a:p>
            <a:r>
              <a:rPr lang="en-US" dirty="0"/>
              <a:t>M.S. Shanghai Institute of Organic Chemistry, 1988</a:t>
            </a:r>
          </a:p>
          <a:p>
            <a:r>
              <a:rPr lang="en-US" dirty="0"/>
              <a:t>M. S. Guangzhou Institute of Chemistry, 1990</a:t>
            </a:r>
          </a:p>
          <a:p>
            <a:r>
              <a:rPr lang="en-US" dirty="0"/>
              <a:t>Ph.D. Cambridge University, 1999</a:t>
            </a:r>
          </a:p>
          <a:p>
            <a:r>
              <a:rPr lang="en-US" dirty="0"/>
              <a:t>Postdoctoral Harvard University, 2002</a:t>
            </a:r>
          </a:p>
          <a:p>
            <a:r>
              <a:rPr lang="en-US" dirty="0"/>
              <a:t>Faculty positions at Brandeis and Scripps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BA43B01-CB4E-1B4F-A48C-6123A86C6E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07616" y="4550476"/>
            <a:ext cx="5151216" cy="2342404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94DAC95-032A-9A4C-B5CE-EAB026D4314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85564" y="2702174"/>
            <a:ext cx="4975571" cy="1862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465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78</Words>
  <Application>Microsoft Macintosh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John Montgomery</dc:creator>
  <cp:keywords/>
  <dc:description/>
  <cp:lastModifiedBy>John Montgomery</cp:lastModifiedBy>
  <cp:revision>17</cp:revision>
  <dcterms:created xsi:type="dcterms:W3CDTF">2019-03-21T18:51:55Z</dcterms:created>
  <dcterms:modified xsi:type="dcterms:W3CDTF">2019-04-05T22:43:41Z</dcterms:modified>
  <cp:category/>
</cp:coreProperties>
</file>